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8" autoAdjust="0"/>
    <p:restoredTop sz="94660"/>
  </p:normalViewPr>
  <p:slideViewPr>
    <p:cSldViewPr snapToGrid="0">
      <p:cViewPr>
        <p:scale>
          <a:sx n="80" d="100"/>
          <a:sy n="80" d="100"/>
        </p:scale>
        <p:origin x="1014" y="-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7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6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F7F9-D279-41B6-8C7F-6F11C3691FD3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microsoft.com/office/2007/relationships/hdphoto" Target="../media/hdphoto2.wdp"/><Relationship Id="rId17" Type="http://schemas.openxmlformats.org/officeDocument/2006/relationships/image" Target="../media/image20.png"/><Relationship Id="rId2" Type="http://schemas.openxmlformats.org/officeDocument/2006/relationships/image" Target="../media/image5.jpg"/><Relationship Id="rId16" Type="http://schemas.microsoft.com/office/2007/relationships/hdphoto" Target="../media/hdphoto4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png"/><Relationship Id="rId15" Type="http://schemas.openxmlformats.org/officeDocument/2006/relationships/image" Target="../media/image19.png"/><Relationship Id="rId10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659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8250" y="1664897"/>
            <a:ext cx="6472744" cy="1883021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latin typeface="+mn-lt"/>
              </a:rPr>
              <a:t>ЗВУК 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[</a:t>
            </a:r>
            <a:r>
              <a:rPr lang="ru-RU" dirty="0">
                <a:solidFill>
                  <a:srgbClr val="0070C0"/>
                </a:solidFill>
                <a:latin typeface="+mn-lt"/>
              </a:rPr>
              <a:t>М</a:t>
            </a:r>
            <a:r>
              <a:rPr lang="en-US" dirty="0">
                <a:solidFill>
                  <a:srgbClr val="0070C0"/>
                </a:solidFill>
                <a:latin typeface="+mn-lt"/>
              </a:rPr>
              <a:t>]</a:t>
            </a:r>
            <a:r>
              <a:rPr lang="ru-RU" dirty="0">
                <a:solidFill>
                  <a:srgbClr val="0070C0"/>
                </a:solidFill>
                <a:latin typeface="+mn-lt"/>
              </a:rPr>
              <a:t> В НАЧАЛЕ СЛОВА</a:t>
            </a:r>
            <a:endParaRPr lang="en-US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" name="e2134c6a3178314 (1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25525" y="5173663"/>
            <a:ext cx="487363" cy="487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8544" y="4988997"/>
            <a:ext cx="2898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Выполнила </a:t>
            </a:r>
            <a:r>
              <a:rPr lang="ru-RU" dirty="0" err="1"/>
              <a:t>Махмутова</a:t>
            </a:r>
            <a:r>
              <a:rPr lang="ru-RU"/>
              <a:t> Л.Ф.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837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28" y="118239"/>
            <a:ext cx="7890525" cy="153803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Игра «Четвертый лишний»</a:t>
            </a:r>
            <a:endParaRPr lang="en-US" sz="2800" b="1" dirty="0">
              <a:solidFill>
                <a:schemeClr val="accent6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Picture 4" descr="https://i.pinimg.com/originals/52/93/9d/52939db38f1ac3ddddd5e0a9e9945ac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528" y="3332029"/>
            <a:ext cx="4574761" cy="303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thumbs.dreamstime.com/b/%D0%BA%D0%BE%D1%80%D0%BE%D0%B2%D0%B0-%D0%BD%D0%B0-%D0%BA%D0%BE%D1%80%D0%BE%D0%B1%D0%BA%D0%B5-%D0%BC%D0%BE%D0%BB%D0%BE%D0%BA%D0%B0-%D0%B8-%D1%81%D1%82%D0%B5%D0%BA%D0%BB%D0%B5-%D0%BC%D0%BE%D0%BB%D0%BE%D0%BA%D0%B0-266591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4695" y="287050"/>
            <a:ext cx="2499281" cy="249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0-tub-ru.yandex.net/i?id=faf2425dd887a0e8273814e93e982c8d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7984">
            <a:off x="495214" y="1290378"/>
            <a:ext cx="3494428" cy="181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s://toysopt62.ru/uploads/shop/42608.jpg@1200x120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6" y="3423734"/>
            <a:ext cx="2674384" cy="2944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8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52" y="0"/>
            <a:ext cx="910842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067" y="2482098"/>
            <a:ext cx="1486847" cy="148684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148" y="3187528"/>
            <a:ext cx="1509933" cy="15099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8773" y="570419"/>
            <a:ext cx="1310120" cy="21307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7018" y="472285"/>
            <a:ext cx="1745792" cy="17457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7807" y="3314869"/>
            <a:ext cx="2511675" cy="35563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880" y="621482"/>
            <a:ext cx="2560904" cy="130890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95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0778" y="4354620"/>
            <a:ext cx="2544577" cy="181132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7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3506" y="3801607"/>
            <a:ext cx="2803585" cy="280358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4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0733" y="2367292"/>
            <a:ext cx="1379322" cy="1961703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693" b="9966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525" y="519144"/>
            <a:ext cx="1647942" cy="161023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641" y="1541221"/>
            <a:ext cx="1881754" cy="188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18</Words>
  <Application>Microsoft Office PowerPoint</Application>
  <PresentationFormat>Экран (4:3)</PresentationFormat>
  <Paragraphs>3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Office Theme</vt:lpstr>
      <vt:lpstr>ЗВУК [М] В НАЧАЛЕ СЛОВА</vt:lpstr>
      <vt:lpstr>Игра «Четвертый лишний»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Подготовишки</cp:lastModifiedBy>
  <cp:revision>19</cp:revision>
  <dcterms:created xsi:type="dcterms:W3CDTF">2019-08-22T12:43:40Z</dcterms:created>
  <dcterms:modified xsi:type="dcterms:W3CDTF">2021-04-08T04:43:14Z</dcterms:modified>
</cp:coreProperties>
</file>