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A9F97-0EFB-408C-BF80-5B6A2B44A136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ECEC2-983B-4703-AD7F-FF01D302A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793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A9F97-0EFB-408C-BF80-5B6A2B44A136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ECEC2-983B-4703-AD7F-FF01D302A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168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A9F97-0EFB-408C-BF80-5B6A2B44A136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ECEC2-983B-4703-AD7F-FF01D302A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450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A9F97-0EFB-408C-BF80-5B6A2B44A136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ECEC2-983B-4703-AD7F-FF01D302A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39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A9F97-0EFB-408C-BF80-5B6A2B44A136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ECEC2-983B-4703-AD7F-FF01D302A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157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A9F97-0EFB-408C-BF80-5B6A2B44A136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ECEC2-983B-4703-AD7F-FF01D302A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784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A9F97-0EFB-408C-BF80-5B6A2B44A136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ECEC2-983B-4703-AD7F-FF01D302A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737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A9F97-0EFB-408C-BF80-5B6A2B44A136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ECEC2-983B-4703-AD7F-FF01D302A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489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A9F97-0EFB-408C-BF80-5B6A2B44A136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ECEC2-983B-4703-AD7F-FF01D302A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0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A9F97-0EFB-408C-BF80-5B6A2B44A136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ECEC2-983B-4703-AD7F-FF01D302A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321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A9F97-0EFB-408C-BF80-5B6A2B44A136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ECEC2-983B-4703-AD7F-FF01D302A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363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A9F97-0EFB-408C-BF80-5B6A2B44A136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ECEC2-983B-4703-AD7F-FF01D302A4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84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5" Target="../media/image4.png" Type="http://schemas.openxmlformats.org/officeDocument/2006/relationships/image"/><Relationship Id="rId4" Target="../media/image3.pn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9.jpeg" Type="http://schemas.openxmlformats.org/officeDocument/2006/relationships/image"/><Relationship Id="rId5" Target="../media/image8.jpeg" Type="http://schemas.openxmlformats.org/officeDocument/2006/relationships/image"/><Relationship Id="rId4" Target="../media/image7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4.jpeg" Type="http://schemas.openxmlformats.org/officeDocument/2006/relationships/image"/><Relationship Id="rId5" Target="../media/image13.jpeg" Type="http://schemas.openxmlformats.org/officeDocument/2006/relationships/image"/><Relationship Id="rId4" Target="../media/image12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9.jpeg" Type="http://schemas.openxmlformats.org/officeDocument/2006/relationships/image"/><Relationship Id="rId5" Target="../media/image18.jpeg" Type="http://schemas.openxmlformats.org/officeDocument/2006/relationships/image"/><Relationship Id="rId4" Target="../media/image17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4.jpeg" Type="http://schemas.openxmlformats.org/officeDocument/2006/relationships/image"/><Relationship Id="rId5" Target="../media/image23.jpeg" Type="http://schemas.openxmlformats.org/officeDocument/2006/relationships/image"/><Relationship Id="rId4" Target="../media/image22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 b="623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72494"/>
            <a:ext cx="6316663" cy="309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033" y="2276872"/>
            <a:ext cx="5457924" cy="936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373" y="3429000"/>
            <a:ext cx="5256584" cy="916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505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60648"/>
            <a:ext cx="4186808" cy="562074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Кто живет у воды?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45" y="1052737"/>
            <a:ext cx="2336174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564904"/>
            <a:ext cx="2862063" cy="21465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9780" y="966003"/>
            <a:ext cx="2399279" cy="19669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45" y="4332268"/>
            <a:ext cx="2419747" cy="18970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4333" y="3220777"/>
            <a:ext cx="2162161" cy="30085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650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11111E-6 L 0.27587 0.215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85" y="10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59259E-6 L 0.27899 -0.2173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41" y="-10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11111E-6 L -0.25539 -0.1363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78" y="-6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7.40741E-7 L -0.25695 0.2261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47" y="11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188640"/>
            <a:ext cx="3682752" cy="792088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растет в воде?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124744"/>
            <a:ext cx="1584176" cy="2682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850" y="2072743"/>
            <a:ext cx="3237521" cy="17342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740049"/>
            <a:ext cx="1883543" cy="2665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7" y="3843289"/>
            <a:ext cx="2459607" cy="2459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617" y="4127229"/>
            <a:ext cx="259228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7273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7.40741E-7 L 0.31511 0.06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47" y="3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7.40741E-7 L 0.15157 -0.311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69" y="-15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3333E-6 L -0.28403 -0.2710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1" y="-1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33333E-6 L -0.33906 0.1138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62" y="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60648"/>
            <a:ext cx="4474840" cy="922114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поливают водой?</a:t>
            </a:r>
            <a:endParaRPr lang="ru-RU" sz="4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355834"/>
            <a:ext cx="2649894" cy="16561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0433"/>
            <a:ext cx="2448272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908720"/>
            <a:ext cx="2275206" cy="227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384" y="4212822"/>
            <a:ext cx="2502024" cy="2133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501008"/>
            <a:ext cx="1976431" cy="2679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321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0.29132 0.178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66" y="89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96296E-6 L 0.24653 -0.2162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26" y="-10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-0.21754 -0.2699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85" y="-13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7 L -0.32118 0.1490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59" y="74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116632"/>
            <a:ext cx="3538736" cy="864096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Кто пьет воду?</a:t>
            </a:r>
            <a:endParaRPr lang="ru-RU" sz="4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2088520" cy="272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700808"/>
            <a:ext cx="2577162" cy="22557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170335"/>
            <a:ext cx="2048492" cy="2806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365104"/>
            <a:ext cx="2945904" cy="191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313928"/>
            <a:ext cx="2868824" cy="245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6300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33333E-6 L 0.31094 0.1164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38" y="5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59259E-6 L 0.21702 -0.2761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51" y="-138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85185E-6 L -0.1882 -0.3395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10" y="-16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1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18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Кто живет у воды?</vt:lpstr>
      <vt:lpstr>Что растет в воде?</vt:lpstr>
      <vt:lpstr>Что поливают водой?</vt:lpstr>
      <vt:lpstr>Кто пьет воду?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Дарья</dc:creator>
  <cp:lastModifiedBy>Дарья</cp:lastModifiedBy>
  <cp:revision>6</cp:revision>
  <dcterms:created xsi:type="dcterms:W3CDTF">2019-05-15T11:25:40Z</dcterms:created>
  <dcterms:modified xsi:type="dcterms:W3CDTF">2019-05-15T12:48:28Z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397280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