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437732F-4082-4716-99F4-235A37DC3512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B93E195-52E0-4D19-9F0F-C09A98A32E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«Четвертый лишний»</a:t>
            </a:r>
            <a:br>
              <a:rPr lang="ru-RU" sz="4400" dirty="0" smtClean="0"/>
            </a:br>
            <a:r>
              <a:rPr lang="ru-RU" sz="4400" dirty="0" smtClean="0"/>
              <a:t>музыкально-дидактическая игра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3018290"/>
            <a:ext cx="3024336" cy="161617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Выполнила:</a:t>
            </a:r>
          </a:p>
          <a:p>
            <a:r>
              <a:rPr lang="ru-RU" sz="2400" b="1" dirty="0" err="1" smtClean="0"/>
              <a:t>Щемелёва</a:t>
            </a:r>
            <a:r>
              <a:rPr lang="ru-RU" sz="2400" b="1" dirty="0" smtClean="0"/>
              <a:t> </a:t>
            </a:r>
            <a:r>
              <a:rPr lang="ru-RU" sz="2400" b="1" dirty="0" smtClean="0"/>
              <a:t>Дарья </a:t>
            </a:r>
            <a:r>
              <a:rPr lang="ru-RU" b="1" dirty="0" smtClean="0"/>
              <a:t>О</a:t>
            </a:r>
            <a:r>
              <a:rPr lang="ru-RU" sz="2400" b="1" dirty="0" smtClean="0"/>
              <a:t>леговна</a:t>
            </a:r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01064">
            <a:off x="833522" y="2952451"/>
            <a:ext cx="3893976" cy="2901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13241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98166"/>
            <a:ext cx="2160240" cy="2777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92362"/>
            <a:ext cx="1728192" cy="2946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1" y="3717032"/>
            <a:ext cx="3846633" cy="229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8831" y="3701186"/>
            <a:ext cx="3816424" cy="2167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045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957314" cy="2957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507714" cy="2630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48874"/>
            <a:ext cx="3377952" cy="257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7998" y="3789039"/>
            <a:ext cx="3978821" cy="223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29644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2973710" cy="218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330" y="607888"/>
            <a:ext cx="3275680" cy="238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077" y="3501008"/>
            <a:ext cx="272916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7109" y="3191423"/>
            <a:ext cx="3205038" cy="320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712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261387" cy="244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519314" cy="298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281" y="3386894"/>
            <a:ext cx="3157647" cy="315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264" y="3789040"/>
            <a:ext cx="3133751" cy="258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47993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82642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</TotalTime>
  <Words>13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«Четвертый лишний» музыкально-дидактическая игра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«Четвертый лишний» музыкально-дидактическая игра</dc:title>
  <dc:creator>Дарья</dc:creator>
  <cp:lastModifiedBy>Пользователь</cp:lastModifiedBy>
  <cp:revision>4</cp:revision>
  <dcterms:created xsi:type="dcterms:W3CDTF">2018-02-18T12:42:23Z</dcterms:created>
  <dcterms:modified xsi:type="dcterms:W3CDTF">2021-04-08T16:03:46Z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293414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