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8" r:id="rId2"/>
    <p:sldId id="273" r:id="rId3"/>
    <p:sldId id="262" r:id="rId4"/>
    <p:sldId id="265" r:id="rId5"/>
    <p:sldId id="268" r:id="rId6"/>
    <p:sldId id="267" r:id="rId7"/>
    <p:sldId id="269" r:id="rId8"/>
    <p:sldId id="264" r:id="rId9"/>
    <p:sldId id="259" r:id="rId10"/>
    <p:sldId id="261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5B071-AD04-4DC0-A16F-08FB753DDBFA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56875-22A9-4B73-AC3B-AF47789CC4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393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D015-D18C-4480-9297-811AE2E2DD96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9330-0777-4121-99D7-973368D2E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197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D015-D18C-4480-9297-811AE2E2DD96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9330-0777-4121-99D7-973368D2E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865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D015-D18C-4480-9297-811AE2E2DD96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9330-0777-4121-99D7-973368D2E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429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D015-D18C-4480-9297-811AE2E2DD96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9330-0777-4121-99D7-973368D2E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596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D015-D18C-4480-9297-811AE2E2DD96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9330-0777-4121-99D7-973368D2E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083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D015-D18C-4480-9297-811AE2E2DD96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9330-0777-4121-99D7-973368D2E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66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D015-D18C-4480-9297-811AE2E2DD96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9330-0777-4121-99D7-973368D2E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067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D015-D18C-4480-9297-811AE2E2DD96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9330-0777-4121-99D7-973368D2E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730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D015-D18C-4480-9297-811AE2E2DD96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9330-0777-4121-99D7-973368D2E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64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D015-D18C-4480-9297-811AE2E2DD96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9330-0777-4121-99D7-973368D2E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802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D015-D18C-4480-9297-811AE2E2DD96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9330-0777-4121-99D7-973368D2E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650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8D015-D18C-4480-9297-811AE2E2DD96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59330-0777-4121-99D7-973368D2E3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49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E2C071F-9C5E-4DE3-B305-DA2E4935880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7" y="0"/>
            <a:ext cx="9139943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BA474214-AC08-4BDD-8F7C-35876FC29CCE}"/>
              </a:ext>
            </a:extLst>
          </p:cNvPr>
          <p:cNvSpPr/>
          <p:nvPr/>
        </p:nvSpPr>
        <p:spPr>
          <a:xfrm>
            <a:off x="877824" y="1901952"/>
            <a:ext cx="6522278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</a:t>
            </a:r>
            <a:endParaRPr lang="ru-RU" sz="7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ВИНС </a:t>
            </a:r>
          </a:p>
          <a:p>
            <a:pPr algn="ctr"/>
            <a:r>
              <a:rPr lang="ru-RU" sz="360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МАРИНЫ ВЛАДИМИРОВНЫ</a:t>
            </a:r>
          </a:p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</a:t>
            </a:r>
          </a:p>
          <a:p>
            <a:pPr algn="ctr"/>
            <a:r>
              <a:rPr lang="ru-RU" sz="360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</a:t>
            </a:r>
            <a:r>
              <a:rPr lang="en-US" sz="360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60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«Ветерок</a:t>
            </a:r>
            <a:r>
              <a:rPr lang="ru-RU" sz="36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en-US" sz="3600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25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0312" y="151179"/>
            <a:ext cx="7399856" cy="1354217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u="sng" cap="all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ВОСПИТАНИКОВ</a:t>
            </a:r>
          </a:p>
          <a:p>
            <a:pPr algn="ctr"/>
            <a:r>
              <a:rPr lang="ru-RU" sz="2000" cap="all" dirty="0">
                <a:ln w="0"/>
                <a:solidFill>
                  <a:srgbClr val="002060"/>
                </a:solidFill>
                <a:effectLst/>
              </a:rPr>
              <a:t>Воспитанники являются участниками конкурсов</a:t>
            </a:r>
          </a:p>
          <a:p>
            <a:pPr algn="ctr"/>
            <a:r>
              <a:rPr lang="ru-RU" sz="2000" cap="all" dirty="0">
                <a:ln w="0"/>
                <a:solidFill>
                  <a:srgbClr val="002060"/>
                </a:solidFill>
                <a:effectLst/>
              </a:rPr>
              <a:t>Различного </a:t>
            </a:r>
            <a:r>
              <a:rPr lang="ru-RU" sz="2000" cap="all" dirty="0" smtClean="0">
                <a:ln w="0"/>
                <a:solidFill>
                  <a:srgbClr val="002060"/>
                </a:solidFill>
                <a:effectLst/>
              </a:rPr>
              <a:t>уровня:</a:t>
            </a:r>
            <a:endParaRPr lang="ru-RU" sz="2000" cap="all" dirty="0">
              <a:ln w="0"/>
              <a:solidFill>
                <a:srgbClr val="002060"/>
              </a:solidFill>
              <a:effectLst/>
            </a:endParaRPr>
          </a:p>
          <a:p>
            <a:pPr algn="ctr"/>
            <a:endParaRPr lang="ru-RU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104" name="Picture 8" descr="C:\Users\User\Desktop\Screenshot_20210405-135100_Galler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3" t="13" b="-13"/>
          <a:stretch/>
        </p:blipFill>
        <p:spPr bwMode="auto">
          <a:xfrm>
            <a:off x="719506" y="1432244"/>
            <a:ext cx="2191427" cy="301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C:\Users\User\Desktop\Screenshot_20210405-135044_Galler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599" y="3429000"/>
            <a:ext cx="2128933" cy="2900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268" y="1340804"/>
            <a:ext cx="2098876" cy="288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58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07648" y="405758"/>
            <a:ext cx="865380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u="sng" cap="all" spc="0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и распространения передового опыта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3ADBF0E4-DE98-41C0-8C3A-42A6572B0EA6}"/>
              </a:ext>
            </a:extLst>
          </p:cNvPr>
          <p:cNvSpPr/>
          <p:nvPr/>
        </p:nvSpPr>
        <p:spPr>
          <a:xfrm>
            <a:off x="319548" y="827397"/>
            <a:ext cx="784122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</a:rPr>
              <a:t>	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результаты своей профессиональной деятельности систематически представляю педагогическому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сообществу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Транслирую свой педагогический опыт на сайтах: «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Школлеги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«Арт-талант»,  Социальная сеть работников образования «nsportal.ru», «infourok.ru».</a:t>
            </a: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Ссылки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публикации: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http://www.shkollegi.ru/user/14131/posts/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https://www.art-talant.org/raboty/item-656632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https://infourok.ru/user/vins-marina-vladimirovna/material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A50AD9A-2286-4312-83C0-BD3F07BED75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100" y="3834901"/>
            <a:ext cx="1922715" cy="267508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4171956-FA83-4267-AFD9-9BD7A034C68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9254" y="3801023"/>
            <a:ext cx="1947065" cy="270896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12DB622-F887-4C3A-908F-EF44201AA15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4343" y="4654454"/>
            <a:ext cx="1442359" cy="200676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8C8FFB02-462A-4B9D-9F68-A9D712C8CE6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2956" y="3801023"/>
            <a:ext cx="1915395" cy="266489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BE3F3DB8-DCFC-4927-8D1A-0021836FB76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193" y="4654454"/>
            <a:ext cx="1411519" cy="196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1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E2C071F-9C5E-4DE3-B305-DA2E4935880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7" y="0"/>
            <a:ext cx="9139943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07C2476-4E21-4B0D-A878-E33E2C596289}"/>
              </a:ext>
            </a:extLst>
          </p:cNvPr>
          <p:cNvSpPr/>
          <p:nvPr/>
        </p:nvSpPr>
        <p:spPr>
          <a:xfrm>
            <a:off x="120457" y="134366"/>
            <a:ext cx="8907141" cy="695575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u="sng" cap="all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СВЕДЕНИЯ </a:t>
            </a:r>
          </a:p>
          <a:p>
            <a:pPr algn="just"/>
            <a:endParaRPr lang="ru-RU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i="1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Образование:</a:t>
            </a:r>
          </a:p>
          <a:p>
            <a:pPr algn="just"/>
            <a:endParaRPr lang="ru-RU" sz="2000" i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cap="none" spc="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Закончила федеральное государственное бюджетное образовательное </a:t>
            </a:r>
          </a:p>
          <a:p>
            <a:pPr algn="just"/>
            <a:r>
              <a:rPr lang="ru-RU" sz="2000" b="0" cap="none" spc="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высшего профессионального образования «Курганский</a:t>
            </a:r>
            <a:endParaRPr lang="en-US" sz="200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0" cap="none" spc="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государственный университет», город Курган.</a:t>
            </a:r>
            <a:endParaRPr lang="en-US" sz="2000" b="0" cap="none" spc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Квалификация – географ</a:t>
            </a:r>
          </a:p>
          <a:p>
            <a:pPr algn="just"/>
            <a:endParaRPr lang="en-US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i="1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Курсы переподготовки:</a:t>
            </a:r>
          </a:p>
          <a:p>
            <a:pPr algn="just"/>
            <a:endParaRPr lang="en-US" sz="20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2018 году прошла курсы профессиональной переподготовки по программе «Образование и педагогика» в Национальном технологическом университете</a:t>
            </a:r>
            <a:r>
              <a:rPr lang="en-US" sz="20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Квалификация – воспитатель.</a:t>
            </a:r>
          </a:p>
          <a:p>
            <a:pPr algn="just"/>
            <a:endParaRPr lang="ru-RU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i="1" u="sng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Курсы повышения квалификации:</a:t>
            </a:r>
          </a:p>
          <a:p>
            <a:pPr algn="just"/>
            <a:endParaRPr lang="ru-RU" sz="2000" i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прошла курсы повышения квалификации по теме </a:t>
            </a:r>
          </a:p>
          <a:p>
            <a:pPr algn="just"/>
            <a:r>
              <a:rPr lang="ru-RU" sz="20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«Особенности реализации программы духовно-нравственного воспитания </a:t>
            </a:r>
          </a:p>
          <a:p>
            <a:pPr algn="just"/>
            <a:r>
              <a:rPr lang="ru-RU" sz="20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«Социокультурные истоки».</a:t>
            </a:r>
          </a:p>
          <a:p>
            <a:endParaRPr lang="en-U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en-US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143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872" y="146304"/>
            <a:ext cx="7871478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u="sng" cap="all" dirty="0" smtClean="0">
                <a:ln w="0"/>
                <a:solidFill>
                  <a:srgbClr val="002060"/>
                </a:solidFill>
                <a:effectLst/>
              </a:rPr>
              <a:t>Трансляция педагогического опыта</a:t>
            </a:r>
            <a:endParaRPr lang="ru-RU" sz="2400" u="sng" cap="all" dirty="0">
              <a:ln w="0"/>
              <a:solidFill>
                <a:srgbClr val="002060"/>
              </a:solidFill>
              <a:effectLst/>
            </a:endParaRPr>
          </a:p>
          <a:p>
            <a:pPr algn="just"/>
            <a:endParaRPr lang="ru-RU" sz="2000" cap="all" dirty="0">
              <a:ln w="0"/>
              <a:solidFill>
                <a:srgbClr val="002060"/>
              </a:solidFill>
              <a:effectLst/>
            </a:endParaRPr>
          </a:p>
          <a:p>
            <a:pPr algn="just"/>
            <a:r>
              <a:rPr lang="ru-RU" sz="2000" cap="all" dirty="0" smtClean="0">
                <a:ln w="0"/>
                <a:solidFill>
                  <a:srgbClr val="002060"/>
                </a:solidFill>
                <a:effectLst/>
              </a:rPr>
              <a:t>1. Участие </a:t>
            </a:r>
            <a:r>
              <a:rPr lang="ru-RU" sz="2000" cap="all" dirty="0">
                <a:ln w="0"/>
                <a:solidFill>
                  <a:srgbClr val="002060"/>
                </a:solidFill>
                <a:effectLst/>
              </a:rPr>
              <a:t>в онлайн – конференции «Как детским садам организовать работу и обучение в период пандемии </a:t>
            </a:r>
            <a:r>
              <a:rPr lang="ru-RU" sz="2000" cap="all" dirty="0" err="1">
                <a:ln w="0"/>
                <a:solidFill>
                  <a:srgbClr val="002060"/>
                </a:solidFill>
                <a:effectLst/>
              </a:rPr>
              <a:t>короновируса</a:t>
            </a:r>
            <a:r>
              <a:rPr lang="ru-RU" sz="2000" cap="all" dirty="0">
                <a:ln w="0"/>
                <a:solidFill>
                  <a:srgbClr val="002060"/>
                </a:solidFill>
                <a:effectLst/>
              </a:rPr>
              <a:t>, 2020г</a:t>
            </a:r>
            <a:r>
              <a:rPr lang="ru-RU" sz="2000" cap="all" dirty="0" smtClean="0">
                <a:ln w="0"/>
                <a:solidFill>
                  <a:srgbClr val="002060"/>
                </a:solidFill>
                <a:effectLst/>
              </a:rPr>
              <a:t>.</a:t>
            </a:r>
            <a:endParaRPr lang="ru-RU" sz="2000" cap="all" dirty="0">
              <a:ln w="0"/>
              <a:solidFill>
                <a:srgbClr val="002060"/>
              </a:solidFill>
              <a:effectLst/>
            </a:endParaRPr>
          </a:p>
          <a:p>
            <a:pPr algn="just"/>
            <a:r>
              <a:rPr lang="ru-RU" sz="2000" cap="all" dirty="0">
                <a:ln w="0"/>
                <a:solidFill>
                  <a:srgbClr val="002060"/>
                </a:solidFill>
                <a:effectLst/>
              </a:rPr>
              <a:t>2. </a:t>
            </a:r>
            <a:r>
              <a:rPr lang="ru-RU" sz="2000" cap="all" dirty="0" smtClean="0">
                <a:ln w="0"/>
                <a:solidFill>
                  <a:srgbClr val="002060"/>
                </a:solidFill>
                <a:effectLst/>
              </a:rPr>
              <a:t>Мастер </a:t>
            </a:r>
            <a:r>
              <a:rPr lang="ru-RU" sz="2000" cap="all" dirty="0">
                <a:ln w="0"/>
                <a:solidFill>
                  <a:srgbClr val="002060"/>
                </a:solidFill>
                <a:effectLst/>
              </a:rPr>
              <a:t>– класс по применению </a:t>
            </a:r>
            <a:r>
              <a:rPr lang="ru-RU" sz="2000" cap="all" dirty="0" smtClean="0">
                <a:ln w="0"/>
                <a:solidFill>
                  <a:srgbClr val="002060"/>
                </a:solidFill>
                <a:effectLst/>
              </a:rPr>
              <a:t>кейс-технология.</a:t>
            </a:r>
            <a:endParaRPr lang="ru-RU" sz="2000" cap="all" dirty="0">
              <a:ln w="0"/>
              <a:solidFill>
                <a:srgbClr val="002060"/>
              </a:solidFill>
              <a:effectLst/>
            </a:endParaRPr>
          </a:p>
          <a:p>
            <a:pPr algn="just"/>
            <a:r>
              <a:rPr lang="ru-RU" sz="2000" cap="all" dirty="0">
                <a:ln w="0"/>
                <a:solidFill>
                  <a:srgbClr val="002060"/>
                </a:solidFill>
                <a:effectLst/>
              </a:rPr>
              <a:t>3. Мастер – класс для воспитателей «Сенсорное развитие детей раннего и младшего возраста</a:t>
            </a:r>
            <a:r>
              <a:rPr lang="ru-RU" sz="2000" cap="all" dirty="0" smtClean="0">
                <a:ln w="0"/>
                <a:solidFill>
                  <a:srgbClr val="002060"/>
                </a:solidFill>
                <a:effectLst/>
              </a:rPr>
              <a:t>».</a:t>
            </a:r>
            <a:endParaRPr lang="ru-RU" sz="2000" cap="all" dirty="0">
              <a:ln w="0"/>
              <a:solidFill>
                <a:srgbClr val="002060"/>
              </a:solidFill>
              <a:effectLst/>
            </a:endParaRPr>
          </a:p>
          <a:p>
            <a:pPr algn="just"/>
            <a:r>
              <a:rPr lang="ru-RU" sz="2000" cap="all" dirty="0">
                <a:ln w="0"/>
                <a:solidFill>
                  <a:srgbClr val="002060"/>
                </a:solidFill>
                <a:effectLst/>
              </a:rPr>
              <a:t>4. Мастер – класс «Социокультурные истоки».</a:t>
            </a:r>
          </a:p>
          <a:p>
            <a:endParaRPr lang="ru-RU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ru-RU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7F0A1B-291F-42AB-8740-E30007D5133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" r="30023" b="9"/>
          <a:stretch/>
        </p:blipFill>
        <p:spPr>
          <a:xfrm>
            <a:off x="369685" y="3621025"/>
            <a:ext cx="2958732" cy="263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8AE19FB-15BA-41CF-9F46-AD2E1DC9260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4611" y="3586453"/>
            <a:ext cx="3303688" cy="2665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795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5448" y="429768"/>
            <a:ext cx="800739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u="sng" cap="all" dirty="0">
                <a:ln w="0"/>
                <a:solidFill>
                  <a:srgbClr val="002060"/>
                </a:solidFill>
                <a:effectLst/>
              </a:rPr>
              <a:t>РЕЗУЛЬТАТЫ </a:t>
            </a:r>
            <a:r>
              <a:rPr lang="ru-RU" sz="2400" u="sng" cap="all" dirty="0" smtClean="0">
                <a:ln w="0"/>
                <a:solidFill>
                  <a:srgbClr val="002060"/>
                </a:solidFill>
                <a:effectLst/>
              </a:rPr>
              <a:t>Участия в МЕТОДИЧЕСКОЙ </a:t>
            </a:r>
            <a:r>
              <a:rPr lang="ru-RU" sz="2400" u="sng" cap="all" dirty="0">
                <a:ln w="0"/>
                <a:solidFill>
                  <a:srgbClr val="002060"/>
                </a:solidFill>
                <a:effectLst/>
              </a:rPr>
              <a:t>ДЕЯТЕЛЬНОСТИ</a:t>
            </a:r>
          </a:p>
          <a:p>
            <a:pPr algn="ctr"/>
            <a:endParaRPr lang="ru-RU" sz="2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endParaRPr lang="ru-RU" sz="2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09EF359E-D9F8-4265-9840-EFAF81C4E853}"/>
              </a:ext>
            </a:extLst>
          </p:cNvPr>
          <p:cNvSpPr/>
          <p:nvPr/>
        </p:nvSpPr>
        <p:spPr>
          <a:xfrm>
            <a:off x="311684" y="932694"/>
            <a:ext cx="721982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</a:rPr>
              <a:t>	</a:t>
            </a:r>
            <a:r>
              <a:rPr lang="ru-RU" sz="2000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обеспечения образовательного процесса </a:t>
            </a:r>
            <a:r>
              <a:rPr lang="ru-RU" sz="2000" dirty="0" smtClean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 </a:t>
            </a:r>
            <a:r>
              <a:rPr lang="ru-RU" sz="2000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программы с учётом регионального компонента</a:t>
            </a:r>
            <a:r>
              <a:rPr lang="ru-RU" sz="2000" dirty="0" smtClean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 smtClean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Дополнительного </a:t>
            </a:r>
            <a:r>
              <a:rPr lang="ru-RU" sz="2000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2000" dirty="0" smtClean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Мир сенсорики», «Занимательная сенсорика», «Развитие мелкой моторики рук через нетрадиционные техники в изобразительной деятельности».  </a:t>
            </a:r>
          </a:p>
          <a:p>
            <a:pPr algn="just"/>
            <a:r>
              <a:rPr lang="ru-RU" sz="2000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В составе рабочей группы </a:t>
            </a:r>
            <a:r>
              <a:rPr lang="ru-RU" sz="2000" dirty="0" smtClean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приняла </a:t>
            </a:r>
            <a:r>
              <a:rPr lang="ru-RU" sz="2000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разработке инновационных проектов «Читающая планета» и «Березовский район. Точки роста – 2019».</a:t>
            </a:r>
          </a:p>
          <a:p>
            <a:pPr algn="just"/>
            <a:r>
              <a:rPr lang="ru-RU" sz="2000" dirty="0">
                <a:ln w="0"/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ln w="0"/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ткрытые </a:t>
            </a:r>
            <a:r>
              <a:rPr lang="ru-RU" sz="2000" dirty="0">
                <a:ln w="0"/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занятия:</a:t>
            </a:r>
          </a:p>
          <a:p>
            <a:r>
              <a:rPr lang="ru-RU" sz="2000" dirty="0">
                <a:ln w="0"/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по ФЭМП во второй группе раннего возраста «В гости к зайчику»</a:t>
            </a:r>
          </a:p>
          <a:p>
            <a:r>
              <a:rPr lang="ru-RU" sz="2000" dirty="0">
                <a:ln w="0"/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ООД с использованием ИКТ “Поможем ёжику” в младшей группе.</a:t>
            </a:r>
          </a:p>
        </p:txBody>
      </p:sp>
    </p:spTree>
    <p:extLst>
      <p:ext uri="{BB962C8B-B14F-4D97-AF65-F5344CB8AC3E}">
        <p14:creationId xmlns:p14="http://schemas.microsoft.com/office/powerpoint/2010/main" val="91979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197C976C-F1CB-4814-B7C3-66262B13A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1555"/>
            <a:ext cx="9139237" cy="6919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DB2CF171-8674-4B03-8D85-C8F4B5CE4435}"/>
              </a:ext>
            </a:extLst>
          </p:cNvPr>
          <p:cNvSpPr/>
          <p:nvPr/>
        </p:nvSpPr>
        <p:spPr>
          <a:xfrm>
            <a:off x="383458" y="422787"/>
            <a:ext cx="7177548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u="sng" cap="all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ИННОВАЦИОННАЯ ДЕЯТЕЛЬНОСТЬ</a:t>
            </a:r>
          </a:p>
          <a:p>
            <a:pPr algn="just"/>
            <a:endParaRPr lang="ru-RU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0" cap="none" spc="0" dirty="0">
                <a:ln w="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работе </a:t>
            </a:r>
            <a:r>
              <a:rPr lang="ru-RU" sz="2400" b="0" cap="none" spc="0" dirty="0" smtClean="0">
                <a:ln w="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использую современные педагогические технологии:</a:t>
            </a:r>
            <a:endParaRPr lang="ru-RU" sz="2400" b="0" cap="none" spc="0" dirty="0">
              <a:ln w="0"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n w="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Технология проектной деятельности;</a:t>
            </a:r>
          </a:p>
          <a:p>
            <a:pPr algn="just"/>
            <a:r>
              <a:rPr lang="ru-RU" sz="2400" b="0" cap="none" spc="0" dirty="0">
                <a:ln w="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ТРИЗ технологии;</a:t>
            </a:r>
          </a:p>
          <a:p>
            <a:pPr algn="just"/>
            <a:r>
              <a:rPr lang="ru-RU" sz="2400" b="0" cap="none" spc="0" dirty="0">
                <a:ln w="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Кейс – технология;</a:t>
            </a:r>
          </a:p>
          <a:p>
            <a:pPr algn="just"/>
            <a:r>
              <a:rPr lang="ru-RU" sz="2400" dirty="0" smtClean="0">
                <a:ln w="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 smtClean="0">
                <a:ln w="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400" dirty="0" smtClean="0">
                <a:ln w="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технологии.</a:t>
            </a:r>
            <a:endParaRPr lang="ru-RU" sz="2400" b="0" cap="none" spc="0" dirty="0">
              <a:ln w="0"/>
              <a:solidFill>
                <a:schemeClr val="accent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CD6F7AC-184C-4E24-B6AA-EE90EF464D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5990" y="3644321"/>
            <a:ext cx="2024650" cy="23376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CE2F501-3002-43A3-BC9E-B6AF7ADFE8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424" y="4130202"/>
            <a:ext cx="1883664" cy="2314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6709CE4A-7757-4E9D-93F1-B40DB225322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9393" y="4718916"/>
            <a:ext cx="1940028" cy="1783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1464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54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1752" y="310896"/>
            <a:ext cx="8147017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80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                      </a:t>
            </a:r>
            <a:r>
              <a:rPr lang="ru-RU" sz="2400" u="sng" dirty="0" smtClean="0">
                <a:ln w="0"/>
                <a:solidFill>
                  <a:srgbClr val="002060"/>
                </a:solidFill>
                <a:effectLst/>
              </a:rPr>
              <a:t>РЕАЛИЗОВАННЫЕ ПРОЕКТЫ:</a:t>
            </a:r>
          </a:p>
          <a:p>
            <a:pPr marL="514350" indent="-514350" algn="just">
              <a:buAutoNum type="arabicPeriod"/>
            </a:pPr>
            <a:r>
              <a:rPr lang="ru-RU" sz="2400" dirty="0" smtClean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сенсорному </a:t>
            </a:r>
            <a:r>
              <a:rPr lang="ru-RU" sz="2400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во второй группе раннего возраста «Мир </a:t>
            </a:r>
            <a:r>
              <a:rPr lang="ru-RU" sz="2400" dirty="0" err="1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сенсорики</a:t>
            </a:r>
            <a:r>
              <a:rPr lang="ru-RU" sz="2400" dirty="0" smtClean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</a:p>
          <a:p>
            <a:pPr marL="514350" indent="-514350" algn="just">
              <a:buAutoNum type="arabicPeriod"/>
            </a:pPr>
            <a:r>
              <a:rPr lang="ru-RU" sz="2400" dirty="0" smtClean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«Вода </a:t>
            </a:r>
            <a:r>
              <a:rPr lang="ru-RU" sz="2400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жизни»; </a:t>
            </a:r>
          </a:p>
          <a:p>
            <a:pPr marL="514350" indent="-514350" algn="just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насекомых»;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 мир сказок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514350" indent="-514350" algn="just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Такие разные микробы».</a:t>
            </a:r>
          </a:p>
          <a:p>
            <a:pPr marL="514350" indent="-514350" algn="just">
              <a:buAutoNum type="arabicPeriod"/>
            </a:pPr>
            <a:endParaRPr lang="ru-RU" sz="2800" dirty="0" smtClean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051" name="Picture 3" descr="C:\Users\User\Desktop\20190110_0943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22800" y="-576580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20190110_0943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497" y="3811543"/>
            <a:ext cx="2488582" cy="24885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6176" y="3189378"/>
            <a:ext cx="2246889" cy="1866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187" y="4122975"/>
            <a:ext cx="2332488" cy="1865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919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86F851AB-C87A-4BE8-9141-75815D126C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919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825055BF-3006-4BD9-AAA9-E93BD8FBA0F7}"/>
              </a:ext>
            </a:extLst>
          </p:cNvPr>
          <p:cNvSpPr/>
          <p:nvPr/>
        </p:nvSpPr>
        <p:spPr>
          <a:xfrm>
            <a:off x="196645" y="240804"/>
            <a:ext cx="7028687" cy="65556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u="sng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ЗДОРОВЬЕСБЕРЕГАЮЩИЕ ТЕХНОЛОГИИ</a:t>
            </a:r>
          </a:p>
          <a:p>
            <a:pPr algn="just"/>
            <a:r>
              <a:rPr lang="ru-RU" sz="2000" i="1" dirty="0" smtClean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i="1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с детьми </a:t>
            </a:r>
            <a:r>
              <a:rPr lang="ru-RU" sz="2000" i="1" dirty="0" smtClean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применяю:</a:t>
            </a:r>
            <a:endParaRPr lang="ru-RU" sz="2000" i="1" dirty="0">
              <a:ln w="0"/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000" dirty="0" smtClean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Самомассаж, дыхательную и пальчиковую гимнастику, обучение </a:t>
            </a:r>
            <a:r>
              <a:rPr lang="ru-RU" sz="2000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основам культуры здоровья;</a:t>
            </a:r>
          </a:p>
          <a:p>
            <a:pPr marL="457200" indent="-457200" algn="just">
              <a:buAutoNum type="arabicPeriod"/>
            </a:pPr>
            <a:r>
              <a:rPr lang="ru-RU" sz="2000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сохранения и стимулирования здоровья: </a:t>
            </a:r>
            <a:r>
              <a:rPr lang="ru-RU" sz="2000" dirty="0" smtClean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физкультминутки, игры- су </a:t>
            </a:r>
            <a:r>
              <a:rPr lang="ru-RU" sz="2000" dirty="0" err="1" smtClean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2000" dirty="0" smtClean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для глаз, динамические паузы, подвижные </a:t>
            </a:r>
            <a:r>
              <a:rPr lang="ru-RU" sz="2000" dirty="0" smtClean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малоподвижные игры </a:t>
            </a:r>
            <a:r>
              <a:rPr lang="ru-RU" sz="2000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т.д.;</a:t>
            </a:r>
          </a:p>
          <a:p>
            <a:pPr marL="457200" indent="-457200" algn="just">
              <a:buAutoNum type="arabicPeriod"/>
            </a:pPr>
            <a:r>
              <a:rPr lang="ru-RU" sz="2000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 технологии (частично): сказкотерапия, </a:t>
            </a:r>
            <a:r>
              <a:rPr lang="ru-RU" sz="2000" dirty="0" smtClean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плоскостопия, </a:t>
            </a:r>
            <a:r>
              <a:rPr lang="ru-RU" sz="2000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гимнастика.</a:t>
            </a:r>
          </a:p>
          <a:p>
            <a:pPr algn="just"/>
            <a:r>
              <a:rPr lang="ru-RU" sz="2000" i="1" dirty="0" smtClean="0">
                <a:ln w="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Составлены:</a:t>
            </a:r>
            <a:endParaRPr lang="ru-RU" sz="2000" i="1" dirty="0">
              <a:ln w="0"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0" cap="none" spc="0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   картотека пальчиковой гимнастики по сказкам;</a:t>
            </a:r>
          </a:p>
          <a:p>
            <a:pPr marL="457200" indent="-457200" algn="just">
              <a:buFontTx/>
              <a:buChar char="-"/>
            </a:pPr>
            <a:r>
              <a:rPr lang="ru-RU" sz="2000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пальчиковой гимнастики для детей младшего и среднего дошкольного возраста;</a:t>
            </a:r>
          </a:p>
          <a:p>
            <a:pPr marL="457200" indent="-457200" algn="just">
              <a:buFontTx/>
              <a:buChar char="-"/>
            </a:pPr>
            <a:r>
              <a:rPr lang="ru-RU" sz="2000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</a:t>
            </a:r>
            <a:r>
              <a:rPr lang="ru-RU" sz="2000" dirty="0" err="1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физминуток</a:t>
            </a:r>
            <a:r>
              <a:rPr lang="ru-RU" sz="2000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детей младшего дошкольного возраста;</a:t>
            </a:r>
          </a:p>
          <a:p>
            <a:pPr marL="457200" indent="-457200" algn="just">
              <a:buFontTx/>
              <a:buChar char="-"/>
            </a:pPr>
            <a:r>
              <a:rPr lang="ru-RU" sz="2000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b="0" cap="none" spc="0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артотека подвижных игр;</a:t>
            </a:r>
          </a:p>
          <a:p>
            <a:pPr marL="457200" indent="-457200" algn="just">
              <a:buFontTx/>
              <a:buChar char="-"/>
            </a:pPr>
            <a:r>
              <a:rPr lang="ru-RU" sz="2000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буклет «Быть здоровым здорово»;</a:t>
            </a:r>
          </a:p>
          <a:p>
            <a:pPr marL="457200" indent="-457200" algn="just">
              <a:buFontTx/>
              <a:buChar char="-"/>
            </a:pPr>
            <a:r>
              <a:rPr lang="ru-RU" sz="2000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«Такие разные микробы».</a:t>
            </a:r>
          </a:p>
          <a:p>
            <a:pPr algn="just"/>
            <a:endParaRPr lang="ru-RU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361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2024" y="155448"/>
            <a:ext cx="8284464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u="sng" cap="all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КРУЖКОВАЯ </a:t>
            </a:r>
            <a:r>
              <a:rPr lang="ru-RU" sz="2000" u="sng" cap="all" dirty="0" smtClean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endParaRPr lang="ru-RU" sz="2000" u="sng" cap="all" dirty="0">
              <a:ln w="0"/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u="sng" cap="all" dirty="0">
              <a:ln w="0"/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1600" cap="all" dirty="0" smtClean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cap="all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сенсорных эталонов у детей во второй </a:t>
            </a:r>
            <a:r>
              <a:rPr lang="ru-RU" sz="1600" cap="all" dirty="0" smtClean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</a:p>
          <a:p>
            <a:pPr algn="just"/>
            <a:r>
              <a:rPr lang="ru-RU" sz="1600" cap="all" dirty="0" smtClean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cap="all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раннего возраста "Мир сенсорики". 2018-2019г. </a:t>
            </a:r>
          </a:p>
          <a:p>
            <a:pPr algn="just"/>
            <a:endParaRPr lang="ru-RU" sz="1600" cap="all" dirty="0">
              <a:ln w="0"/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cap="all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Рабочая программа кружка в младшей группе </a:t>
            </a:r>
            <a:endParaRPr lang="ru-RU" sz="1600" cap="all" dirty="0" smtClean="0">
              <a:ln w="0"/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cap="all" dirty="0" smtClean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1600" cap="all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Занимательная сенсорика".</a:t>
            </a:r>
          </a:p>
          <a:p>
            <a:pPr algn="just"/>
            <a:endParaRPr lang="ru-RU" sz="1600" cap="all" dirty="0">
              <a:ln w="0"/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cap="all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Рабочая программа кружка «Развитие мелкой моторики рук через нетрадиционные техники в изобразительной деятельности».</a:t>
            </a: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B178E33-B8D0-4BBB-8864-51646833FB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918" y="2962858"/>
            <a:ext cx="2198690" cy="32028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AEBD7FD-BED2-4A54-9548-477920E4F4F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3199" y="3263991"/>
            <a:ext cx="2271721" cy="32325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529DFCA-D69D-4CDD-8D61-9F09AEF3C9F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6102" y="3471200"/>
            <a:ext cx="2180538" cy="32103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268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987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598" y="131621"/>
            <a:ext cx="7580671" cy="47397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u="sng" cap="all" dirty="0" smtClean="0">
                <a:ln w="0"/>
                <a:solidFill>
                  <a:schemeClr val="accent1">
                    <a:lumMod val="50000"/>
                  </a:schemeClr>
                </a:solidFill>
                <a:effectLst/>
              </a:rPr>
              <a:t>Мои Достижения </a:t>
            </a:r>
            <a:endParaRPr lang="ru-RU" sz="2800" cap="all" dirty="0">
              <a:ln w="0"/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pPr algn="just"/>
            <a:r>
              <a:rPr lang="ru-RU" sz="1600" cap="all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n w="0"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Благодарность заведующего МБДОУ д</a:t>
            </a:r>
            <a:r>
              <a:rPr lang="en-US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«Ветерок»;</a:t>
            </a:r>
          </a:p>
          <a:p>
            <a:pPr marL="342900" indent="-342900" algn="just">
              <a:buFontTx/>
              <a:buChar char="-"/>
            </a:pP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Диплом  за участие в районном  конкурсе «Признание»;</a:t>
            </a:r>
          </a:p>
          <a:p>
            <a:pPr marL="342900" indent="-342900" algn="just">
              <a:buFontTx/>
              <a:buChar char="-"/>
            </a:pP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Диплом  3 степени в районном конкурсе инновационных проектов в сфере образования «Березовский район. Точки роста – 2019»;</a:t>
            </a:r>
          </a:p>
          <a:p>
            <a:pPr marL="342900" indent="-342900" algn="just">
              <a:buFontTx/>
              <a:buChar char="-"/>
            </a:pP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Диплом 1 степени в районном конкурсе инновационных проектов «Читающая планета», 2020 г.;</a:t>
            </a:r>
          </a:p>
          <a:p>
            <a:pPr marL="342900" indent="-342900" algn="just">
              <a:buFontTx/>
              <a:buChar char="-"/>
            </a:pP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Диплом 1 степени в региональном конкурсе  «Моё призвание – дошкольное образование», 2019 г.;</a:t>
            </a:r>
          </a:p>
          <a:p>
            <a:pPr marL="342900" indent="-342900" algn="just">
              <a:buFontTx/>
              <a:buChar char="-"/>
            </a:pP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Диплом 2 степени во Всероссийском конкурсе «Использование ИКТ в дошкольном образовании в соответствии с требованиями ФГОС», 2019 г.</a:t>
            </a:r>
          </a:p>
          <a:p>
            <a:pPr marL="342900" indent="-342900" algn="just">
              <a:buFontTx/>
              <a:buChar char="-"/>
            </a:pPr>
            <a:endParaRPr lang="ru-RU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just"/>
            <a:endParaRPr lang="ru-RU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342900" indent="-342900" algn="just">
              <a:buFontTx/>
              <a:buChar char="-"/>
            </a:pPr>
            <a:endParaRPr lang="ru-RU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342900" indent="-342900" algn="just">
              <a:buFontTx/>
              <a:buChar char="-"/>
            </a:pPr>
            <a:endParaRPr lang="ru-RU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DB1DDCA-7E2A-4DBB-8AF5-BACE42AB00B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3127" y="3575305"/>
            <a:ext cx="1517931" cy="2306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E058777-3294-4284-9CD8-E52EEB693D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0019" y="3640856"/>
            <a:ext cx="1675013" cy="24168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469D227-E34C-420B-B1A8-283FA0E36AB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864" y="4652369"/>
            <a:ext cx="1483420" cy="2095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BBF3E62-0087-4D53-A700-DB138C002DE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1059" y="3491375"/>
            <a:ext cx="1666210" cy="23555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260955C-FABA-4290-8030-CF820FF3E49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441" y="3640857"/>
            <a:ext cx="1667578" cy="24168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9805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1577</TotalTime>
  <Words>478</Words>
  <Application>Microsoft Office PowerPoint</Application>
  <PresentationFormat>Экран (4:3)</PresentationFormat>
  <Paragraphs>92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User</cp:lastModifiedBy>
  <cp:revision>138</cp:revision>
  <dcterms:created xsi:type="dcterms:W3CDTF">2021-03-31T08:39:03Z</dcterms:created>
  <dcterms:modified xsi:type="dcterms:W3CDTF">2021-04-09T09:16:58Z</dcterms:modified>
</cp:coreProperties>
</file>