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857F75C-87FF-4D4D-A0F2-28FF169D4F90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29E8B4-9DD7-42E4-AE0F-A794AD2B56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92696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Санкт-Петербургская академия постдипломного образования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Кафедра педагогики семьи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Зачетная работа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по программе профессиональной подготовки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«Теория и методика обучения (дошкольное образование и педагогика)</a:t>
            </a:r>
            <a:b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284984"/>
            <a:ext cx="7406640" cy="1752600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ТЕМА: Для родителей и детей – игра как способ развития мышления.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Выполнила: Дмитриева Елена Вячеславовна</a:t>
            </a: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Санкт-Петербург, 2019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6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Безусловно принимать ребенка – значит любить его не за то, что он красивый, умный, способный … и так далее, а просто так, просто за то, что он есть!</a:t>
            </a:r>
            <a:b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18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Ю.Б.Гиппенрейтер</a:t>
            </a:r>
            <a:endParaRPr lang="ru-RU" sz="18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Безусловное принятие - основной принцип успешного и благотворного построения отношений с детьми в любой сфере деятельности.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Данный принцип созвучен понятию «целевых ориентиров», который содержится в п.4.1 ФГОС ДО, утвержденного приказом Министерства образования и науки РФ № 1155 от 17.10.2013г.  Целевые ориентиры не требуют от ребенка конкретных образовательных достижений, «но обуславливают необходимость определения результатов освоения образовательной программы».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Одним из таких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ориентиров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является «проявление инициативы и самостоятельности в разных видах деятельности – игре, общении, познавательно-исследовательской деятельности» и др.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Одним из основных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принципов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выделяют «сотрудничество Организации с семьей» (пп.8 п.1.4 ФГОС ДО)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Посредством образовательной деятельности ФГОС ДО делегирует решение таких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как: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формирование общей культуры личности детей, в том числе ценностей ЗОЖ, развития их интеллектуальных, нравственных … качеств (пп.6 п.1.6 ФГОС ДО)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* обеспечение психолого-педагогической поддержки семьи и повышения компетентности родителей в вопросах развития и образования…(пп.9 п.1.6 ФГОС ДО)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37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6778"/>
            <a:ext cx="8291264" cy="1162050"/>
          </a:xfrm>
        </p:spPr>
        <p:txBody>
          <a:bodyPr>
            <a:normAutofit/>
          </a:bodyPr>
          <a:lstStyle/>
          <a:p>
            <a:r>
              <a:rPr lang="ru-RU" sz="1600" dirty="0" smtClean="0">
                <a:effectLst/>
                <a:latin typeface="Times New Roman" pitchFamily="18" charset="0"/>
                <a:cs typeface="Times New Roman" pitchFamily="18" charset="0"/>
              </a:rPr>
              <a:t>Игра - не только основной вид деятельности и обучения детей, но и метод взаимодействия ребенка и взрослого.</a:t>
            </a:r>
            <a:endParaRPr lang="ru-RU" sz="1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468633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работы с детьми дошкольного возраста – формирование и развитие мышления посредством игры.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внедрение в повседневную деятельность в дошкольном учреждении и домашней среде различных игровых форм.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результат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развитие мыслительных операций, развитие мелкой моторики, умение воплощать замыслы, развитие речи, формирование собственного понимания предметов и знаний о них.	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772816"/>
            <a:ext cx="4680520" cy="3776539"/>
          </a:xfrm>
        </p:spPr>
      </p:pic>
    </p:spTree>
    <p:extLst>
      <p:ext uri="{BB962C8B-B14F-4D97-AF65-F5344CB8AC3E}">
        <p14:creationId xmlns:p14="http://schemas.microsoft.com/office/powerpoint/2010/main" val="5837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4594448"/>
          </a:xfrm>
        </p:spPr>
        <p:txBody>
          <a:bodyPr>
            <a:normAutofit fontScale="9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Главная цель игры – развитие мышления.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Важной особенностью мышления является то, что оно неразрывно связано с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речью.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Речь – средство социального общения, возникает из потребности в средствах общения. Вся особенность общения состоит в том, что оно не возможно без обобщения.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 в раннем возрасте формируется наглядно-действенное мышление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 с 3-х летнего – наглядно-образное;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- несколько позже придет расцвет словестно-логическому мышлению.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45" r="14645"/>
          <a:stretch>
            <a:fillRect/>
          </a:stretch>
        </p:blipFill>
        <p:spPr/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827584" y="4581128"/>
            <a:ext cx="4419600" cy="1364704"/>
          </a:xfrm>
        </p:spPr>
        <p:txBody>
          <a:bodyPr>
            <a:normAutofit/>
          </a:bodyPr>
          <a:lstStyle/>
          <a:p>
            <a:r>
              <a:rPr lang="ru-RU" b="1" i="1" dirty="0"/>
              <a:t>Мышление – это высший познавательный психический процесс, суть которого заключается в порождении нового знания на основе творческого отражения и преобразования человеком действительности.</a:t>
            </a:r>
            <a:br>
              <a:rPr lang="ru-RU" b="1" i="1" dirty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057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Игры для развития мышления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Отгадай загадочный предмет по его описанию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(оказывает положительное влияние на речевое развитие)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Назови по заданному признаку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Геометрическое лото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(развивает логику, знакомит с цветом, формой, размером, поможет тренировать пространственное мышление, конструкторские способности, внимание, развивается мелкая моторика, способность к рассуждению)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Назови одним словом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(развивает способность к обобщению, классификации)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Что лишнее?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(способствует развитию навыка выделения существенных признаков, нахождению сходства и различия между предметами и явлениями)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Отгадай загадку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(учит видеть скрытый смысл, знакомит с иносказаниями)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Спорщики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(возможно использовать мяч)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Плохо или хорошо?</a:t>
            </a:r>
          </a:p>
          <a:p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Подскажи словечко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(умение выделять признак предмета, расширяет словарный запас)</a:t>
            </a:r>
          </a:p>
          <a:p>
            <a:r>
              <a:rPr lang="ru-RU" sz="1600" i="1" u="sng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, тетрис, игры для развития обоих полушарий головного мозга</a:t>
            </a:r>
            <a:endParaRPr lang="ru-RU" sz="1600" i="1" u="sng" dirty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1600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1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Психологический аспект занятий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Предлагая то или иное задание проследите, что умеет делать ребенок, а с чем еще не может самостоятельно справиться. Таким образом можно определить зоны ближайшего развития.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Приучайте ребенка к рефлексии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Подбадривайте ребенка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Залогом успешного выполнения задания является пребывание ребенка в спокойно-радостном эмоциональном состоянии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пишет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Л.С.Выготский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«следует помнить, что негативное содержание развития в переломные периоды – только обратная, или теневая, сторона позитивных изменений личности. За всяким негативным симптомом скрывается позитивное содержание, состоящее обычно в переходе к новой и высшей форме»</a:t>
            </a:r>
          </a:p>
          <a:p>
            <a:pPr marL="82296" indent="0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48880"/>
            <a:ext cx="3657600" cy="2223820"/>
          </a:xfrm>
        </p:spPr>
      </p:pic>
    </p:spTree>
    <p:extLst>
      <p:ext uri="{BB962C8B-B14F-4D97-AF65-F5344CB8AC3E}">
        <p14:creationId xmlns:p14="http://schemas.microsoft.com/office/powerpoint/2010/main" val="38006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«Родительская педагогика»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379" y="2564904"/>
            <a:ext cx="2185541" cy="295232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1524000"/>
            <a:ext cx="5153776" cy="466344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Первоисточник разума, мысли, мышления – в окружающем мире, в тех явлениях, которые человек видит, познаёт, которые вызывают у него интерес.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Разум- это раньше всего любознательность. Любознательность надо воспитывать – учить наблюдать.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Будьте воспитателем ума своего ребенка, учите его мыслить.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3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Федеральный закон «Об образовании в Российской Федерации от 29.12.2012 №273-ФЗ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Л.С.Выготский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Вопросы детской психологии. - СПб, 2018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Родительская педагогика. – СПб, 2017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А.Г.Маклаков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Общая психология. – СПб, 2014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Ю.Б.Гиппенрейтер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Самая важная книга для родителей. – Москва, 2013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О.Ю.Машталь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Лучшие методики развития способностей у детей 4-6 лет.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– СПб, 2012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3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195</TotalTime>
  <Words>683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Corbel</vt:lpstr>
      <vt:lpstr>Gill Sans MT</vt:lpstr>
      <vt:lpstr>Times New Roman</vt:lpstr>
      <vt:lpstr>Verdana</vt:lpstr>
      <vt:lpstr>Wingdings 2</vt:lpstr>
      <vt:lpstr>Солнцестояние</vt:lpstr>
      <vt:lpstr>Санкт-Петербургская академия постдипломного образования Кафедра педагогики семьи  Зачетная работа по программе профессиональной подготовки «Теория и методика обучения (дошкольное образование и педагогика)  </vt:lpstr>
      <vt:lpstr>Безусловно принимать ребенка – значит любить его не за то, что он красивый, умный, способный … и так далее, а просто так, просто за то, что он есть!                                                                                                                Ю.Б.Гиппенрейтер</vt:lpstr>
      <vt:lpstr>Игра - не только основной вид деятельности и обучения детей, но и метод взаимодействия ребенка и взрослого.</vt:lpstr>
      <vt:lpstr>Главная цель игры – развитие мышления. Важной особенностью мышления является то, что оно неразрывно связано с речью. Речь – средство социального общения, возникает из потребности в средствах общения. Вся особенность общения состоит в том, что оно не возможно без обобщения. - в раннем возрасте формируется наглядно-действенное мышление - с 3-х летнего – наглядно-образное; - несколько позже придет расцвет словестно-логическому мышлению.     </vt:lpstr>
      <vt:lpstr>Игры для развития мышления</vt:lpstr>
      <vt:lpstr>Психологический аспект занятий</vt:lpstr>
      <vt:lpstr>В.А.Сухомлинский  «Родительская педагогика»</vt:lpstr>
      <vt:lpstr>Список использованной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Пользователь Windows</cp:lastModifiedBy>
  <cp:revision>19</cp:revision>
  <dcterms:created xsi:type="dcterms:W3CDTF">2019-04-02T14:43:26Z</dcterms:created>
  <dcterms:modified xsi:type="dcterms:W3CDTF">2021-04-09T17:37:00Z</dcterms:modified>
</cp:coreProperties>
</file>