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5" d="100"/>
          <a:sy n="75" d="100"/>
        </p:scale>
        <p:origin x="5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714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70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003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65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244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8689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7647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56851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5107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63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827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232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046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713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74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05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587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F6CA3AA-6422-4635-9A97-BA0ED098C4CE}" type="datetimeFigureOut">
              <a:rPr lang="ru-RU" smtClean="0"/>
              <a:t>09.04.2021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AACE589-F66A-48D9-BAD7-C10EE1D50E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50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i="1" dirty="0" smtClean="0">
                <a:latin typeface="Arial Black" panose="020B0A04020102020204" pitchFamily="34" charset="0"/>
              </a:rPr>
              <a:t>КАК УКРАСИТЬ ЯЙЦО К ПАСХЕ</a:t>
            </a:r>
            <a:endParaRPr lang="ru-RU" sz="4400" i="1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ru-RU" sz="2800" i="1" dirty="0" smtClean="0">
              <a:latin typeface="Arial Black" panose="020B0A04020102020204" pitchFamily="34" charset="0"/>
            </a:endParaRPr>
          </a:p>
          <a:p>
            <a:r>
              <a:rPr lang="ru-RU" sz="2800" i="1" dirty="0" smtClean="0">
                <a:latin typeface="Arial Black" panose="020B0A04020102020204" pitchFamily="34" charset="0"/>
              </a:rPr>
              <a:t>ГОТОВИМСЯ К ПАСХЕ С ДЕТЬМИ</a:t>
            </a:r>
            <a:endParaRPr lang="ru-RU" sz="2800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426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Arial Black" panose="020B0A04020102020204" pitchFamily="34" charset="0"/>
              </a:rPr>
              <a:t>1. Самое главное правило – это тщательно вымыть сырое яйцо, с мылом и горячей водой</a:t>
            </a:r>
            <a:endParaRPr lang="ru-RU" sz="36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202423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6019798" cy="419946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Arial Black" panose="020B0A04020102020204" pitchFamily="34" charset="0"/>
              </a:rPr>
              <a:t>2. Необходимо выдуть содержимое яйца. Для этого отлично подходят маникюрные ножницы. Проделываем два небольших отверстия, 3 миллиметра в диаметре с противоположных концов яйца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884" y="3581400"/>
            <a:ext cx="3431117" cy="2573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3851" y="558800"/>
            <a:ext cx="24003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37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47700"/>
            <a:ext cx="9601196" cy="1638299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Arial Black" panose="020B0A04020102020204" pitchFamily="34" charset="0"/>
              </a:rPr>
              <a:t>3. Для работы нам понадобятся разноцветные нитки любого качества и клей </a:t>
            </a:r>
            <a:r>
              <a:rPr lang="ru-RU" sz="3200" i="1" dirty="0" err="1" smtClean="0">
                <a:latin typeface="Arial Black" panose="020B0A04020102020204" pitchFamily="34" charset="0"/>
              </a:rPr>
              <a:t>ПВА</a:t>
            </a:r>
            <a:endParaRPr lang="ru-RU" sz="32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2" y="2233618"/>
            <a:ext cx="4660898" cy="399062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4208" y="2178392"/>
            <a:ext cx="3034392" cy="404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44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5359398" cy="489373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i="1" dirty="0" smtClean="0">
                <a:latin typeface="Arial Black" panose="020B0A04020102020204" pitchFamily="34" charset="0"/>
              </a:rPr>
              <a:t>4. Отрезаем небольшой длины нить и смачивая яйцо клеем начинаем оборачивать нитью изделие. Работать начинаем от середины.</a:t>
            </a:r>
            <a:endParaRPr lang="ru-RU" sz="4000" i="1" dirty="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727" y="2557463"/>
            <a:ext cx="4461163" cy="3345872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3409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883" y="410632"/>
            <a:ext cx="9601196" cy="2070631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latin typeface="Arial Black" panose="020B0A04020102020204" pitchFamily="34" charset="0"/>
              </a:rPr>
              <a:t>5. Для завершения работы нам понадобятся различные крупы: греча, пшено, манка, чечевица, молотый кофе, рис</a:t>
            </a:r>
            <a:endParaRPr lang="ru-RU" sz="32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583" y="2481263"/>
            <a:ext cx="4423833" cy="33178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561" y="2481263"/>
            <a:ext cx="4423833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99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22300"/>
            <a:ext cx="9601196" cy="1663699"/>
          </a:xfrm>
        </p:spPr>
        <p:txBody>
          <a:bodyPr>
            <a:noAutofit/>
          </a:bodyPr>
          <a:lstStyle/>
          <a:p>
            <a:r>
              <a:rPr lang="ru-RU" sz="3600" i="1" dirty="0" smtClean="0">
                <a:latin typeface="Arial Black" panose="020B0A04020102020204" pitchFamily="34" charset="0"/>
              </a:rPr>
              <a:t>6. Наполняем небольшую емкость крупой, обильно смазываем торец яйцо клеем и окунаем его в крупу</a:t>
            </a:r>
            <a:endParaRPr lang="ru-RU" sz="36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2493963"/>
            <a:ext cx="4548716" cy="34115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300" y="2493963"/>
            <a:ext cx="4508500" cy="3381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343" y="982132"/>
            <a:ext cx="6368857" cy="1303867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latin typeface="Arial Black" panose="020B0A04020102020204" pitchFamily="34" charset="0"/>
              </a:rPr>
              <a:t>7. Даем изделиям высохнуть</a:t>
            </a:r>
            <a:endParaRPr lang="ru-RU" sz="4000" i="1" dirty="0"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715311"/>
            <a:ext cx="3879270" cy="29094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405" y="2400300"/>
            <a:ext cx="3670458" cy="27528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142" y="3272486"/>
            <a:ext cx="3879657" cy="290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62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6527798" cy="1303867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Arial Black" panose="020B0A04020102020204" pitchFamily="34" charset="0"/>
              </a:rPr>
              <a:t>Светлого праздника!</a:t>
            </a:r>
            <a:r>
              <a:rPr lang="ru-RU" i="1" dirty="0">
                <a:latin typeface="Arial Black" panose="020B0A04020102020204" pitchFamily="34" charset="0"/>
              </a:rPr>
              <a:t/>
            </a:r>
            <a:br>
              <a:rPr lang="ru-RU" i="1" dirty="0">
                <a:latin typeface="Arial Black" panose="020B0A04020102020204" pitchFamily="34" charset="0"/>
              </a:rPr>
            </a:br>
            <a:r>
              <a:rPr lang="ru-RU" i="1" dirty="0">
                <a:latin typeface="Arial Black" panose="020B0A04020102020204" pitchFamily="34" charset="0"/>
              </a:rPr>
              <a:t>Будьте здоровы!</a:t>
            </a:r>
            <a:br>
              <a:rPr lang="ru-RU" i="1" dirty="0">
                <a:latin typeface="Arial Black" panose="020B0A04020102020204" pitchFamily="34" charset="0"/>
              </a:rPr>
            </a:br>
            <a:endParaRPr lang="ru-RU" i="1" dirty="0">
              <a:latin typeface="Arial Black" panose="020B0A04020102020204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1" y="2557463"/>
            <a:ext cx="3416299" cy="3317875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950" y="1253065"/>
            <a:ext cx="3324225" cy="44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58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</TotalTime>
  <Words>134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Arial Black</vt:lpstr>
      <vt:lpstr>Garamond</vt:lpstr>
      <vt:lpstr>Натуральные материалы</vt:lpstr>
      <vt:lpstr>КАК УКРАСИТЬ ЯЙЦО К ПАСХЕ</vt:lpstr>
      <vt:lpstr>1. Самое главное правило – это тщательно вымыть сырое яйцо, с мылом и горячей водой</vt:lpstr>
      <vt:lpstr>2. Необходимо выдуть содержимое яйца. Для этого отлично подходят маникюрные ножницы. Проделываем два небольших отверстия, 3 миллиметра в диаметре с противоположных концов яйца</vt:lpstr>
      <vt:lpstr>3. Для работы нам понадобятся разноцветные нитки любого качества и клей ПВА</vt:lpstr>
      <vt:lpstr>4. Отрезаем небольшой длины нить и смачивая яйцо клеем начинаем оборачивать нитью изделие. Работать начинаем от середины.</vt:lpstr>
      <vt:lpstr>5. Для завершения работы нам понадобятся различные крупы: греча, пшено, манка, чечевица, молотый кофе, рис</vt:lpstr>
      <vt:lpstr>6. Наполняем небольшую емкость крупой, обильно смазываем торец яйцо клеем и окунаем его в крупу</vt:lpstr>
      <vt:lpstr>7. Даем изделиям высохнуть</vt:lpstr>
      <vt:lpstr>Светлого праздника! Будьте здоровы!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УКРАСИТЬ ЯЙЦО К ПАСХЕ</dc:title>
  <dc:creator>Грачева Наташа Петровна</dc:creator>
  <cp:lastModifiedBy>Грачева Наташа Петровна</cp:lastModifiedBy>
  <cp:revision>6</cp:revision>
  <dcterms:created xsi:type="dcterms:W3CDTF">2021-04-09T11:05:29Z</dcterms:created>
  <dcterms:modified xsi:type="dcterms:W3CDTF">2021-04-09T11:44:43Z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1119545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