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65FCA1-BA4A-4AA8-A419-2BB8D28E9BBC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692B2-C480-4B5E-B1CB-633C217E3FD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65FCA1-BA4A-4AA8-A419-2BB8D28E9BBC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692B2-C480-4B5E-B1CB-633C217E3F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65FCA1-BA4A-4AA8-A419-2BB8D28E9BBC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692B2-C480-4B5E-B1CB-633C217E3F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65FCA1-BA4A-4AA8-A419-2BB8D28E9BBC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692B2-C480-4B5E-B1CB-633C217E3F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65FCA1-BA4A-4AA8-A419-2BB8D28E9BBC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692B2-C480-4B5E-B1CB-633C217E3FD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65FCA1-BA4A-4AA8-A419-2BB8D28E9BBC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692B2-C480-4B5E-B1CB-633C217E3F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65FCA1-BA4A-4AA8-A419-2BB8D28E9BBC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692B2-C480-4B5E-B1CB-633C217E3F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65FCA1-BA4A-4AA8-A419-2BB8D28E9BBC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692B2-C480-4B5E-B1CB-633C217E3F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65FCA1-BA4A-4AA8-A419-2BB8D28E9BBC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692B2-C480-4B5E-B1CB-633C217E3FDD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65FCA1-BA4A-4AA8-A419-2BB8D28E9BBC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692B2-C480-4B5E-B1CB-633C217E3F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65FCA1-BA4A-4AA8-A419-2BB8D28E9BBC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0692B2-C480-4B5E-B1CB-633C217E3FD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565FCA1-BA4A-4AA8-A419-2BB8D28E9BBC}" type="datetimeFigureOut">
              <a:rPr lang="ru-RU" smtClean="0"/>
              <a:t>23.05.2017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20692B2-C480-4B5E-B1CB-633C217E3FDD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1772816"/>
            <a:ext cx="7406640" cy="1472184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cs typeface="Aharoni" pitchFamily="2" charset="-79"/>
              </a:rPr>
              <a:t>Катание на лыжах в дошкольном возрасте</a:t>
            </a:r>
            <a:endParaRPr lang="ru-RU" sz="4400" b="1" dirty="0"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68145" y="4221088"/>
            <a:ext cx="3253082" cy="1752600"/>
          </a:xfrm>
        </p:spPr>
        <p:txBody>
          <a:bodyPr>
            <a:normAutofit/>
          </a:bodyPr>
          <a:lstStyle/>
          <a:p>
            <a:r>
              <a:rPr lang="ru-RU" dirty="0" smtClean="0"/>
              <a:t>Выполнили:</a:t>
            </a:r>
          </a:p>
          <a:p>
            <a:r>
              <a:rPr lang="ru-RU" dirty="0" err="1" smtClean="0"/>
              <a:t>Щемелёва</a:t>
            </a:r>
            <a:r>
              <a:rPr lang="ru-RU" dirty="0" smtClean="0"/>
              <a:t> Дарья</a:t>
            </a:r>
          </a:p>
          <a:p>
            <a:r>
              <a:rPr lang="ru-RU" dirty="0" err="1" smtClean="0"/>
              <a:t>Эседова</a:t>
            </a:r>
            <a:r>
              <a:rPr lang="ru-RU" dirty="0" smtClean="0"/>
              <a:t> </a:t>
            </a:r>
            <a:r>
              <a:rPr lang="ru-RU" dirty="0" err="1" smtClean="0"/>
              <a:t>Регияна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725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Значение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268760"/>
            <a:ext cx="7746064" cy="4979640"/>
          </a:xfrm>
        </p:spPr>
        <p:txBody>
          <a:bodyPr>
            <a:normAutofit lnSpcReduction="10000"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Ходьба на лыжах оказывает большое влияние на физическое развитие и закалку организма ребенка. Она вызывает активные действия крупных мышечных групп.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Широкая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амплитуда движений, постоянное ритмичное чередование напряжения и расслабления мышц способствует развитию мышечной силы, создает благоприятные условия для работоспособности сердечнососудистой и нервной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систем.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Развивает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функцию равновесия, что приводит к более совершенному овладению и управлению движениями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Лыжные занятия и лыжные прогулки способствуют воспитанию морально-волевых качеств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ребенка.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543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Оборудование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Лыжный инвентарь должен соответствовать индивидуальным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росто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-весовым показателям ребенка.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Длина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лыж должна быть чуть выше (примерно на 10 см), а длина палок чуть ниже (на 10-15 см) роста малыша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 палках необходимы ремешки (петли) для кистей рук, кольца (сегмент) упора и штырьки на концах.</a:t>
            </a:r>
          </a:p>
        </p:txBody>
      </p:sp>
    </p:spTree>
    <p:extLst>
      <p:ext uri="{BB962C8B-B14F-4D97-AF65-F5344CB8AC3E}">
        <p14:creationId xmlns:p14="http://schemas.microsoft.com/office/powerpoint/2010/main" val="2831883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636912"/>
            <a:ext cx="3586323" cy="42210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1691" y="188640"/>
            <a:ext cx="392848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Обучение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908720"/>
            <a:ext cx="7498080" cy="4800600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Сначала обучают детей ходьбе на лыжах ступающим шагом без палок. Этот способ передвижения развивает равновесие и ритм, подготавливает к освоению более сложных лыжных ходов. Кроме того, при ходьбе без палок легче сосредоточить внимание на положении ног, на координации движений, на сохранении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равновесия.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учит детей исходному положению (стойка лыжника): </a:t>
            </a:r>
          </a:p>
        </p:txBody>
      </p:sp>
    </p:spTree>
    <p:extLst>
      <p:ext uri="{BB962C8B-B14F-4D97-AF65-F5344CB8AC3E}">
        <p14:creationId xmlns:p14="http://schemas.microsoft.com/office/powerpoint/2010/main" val="8721110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476672"/>
            <a:ext cx="7632848" cy="5760640"/>
          </a:xfrm>
        </p:spPr>
        <p:txBody>
          <a:bodyPr>
            <a:no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Освоению стойки лыжника и основных элементов передвижения на лыжах помогают подготовительные упражнения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также имитация разных способов ходьбы на лыжах.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дальнейшем дети учатся передвигаться на лыжах скользящим шагом, осваивают попеременный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двухшажный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бесшажный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ход, повороты на месте и в движении, торможение, а также спускам с горки в низкой, средней, высокой стойке, подъемам на горку обычным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шагом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5301208"/>
            <a:ext cx="3635896" cy="1327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6920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/>
              <a:t>Правила </a:t>
            </a:r>
            <a:r>
              <a:rPr lang="ru-RU" sz="3600" b="1" dirty="0"/>
              <a:t>и гигиенические требования к занятиям на </a:t>
            </a:r>
            <a:r>
              <a:rPr lang="ru-RU" sz="3600" b="1" dirty="0" smtClean="0"/>
              <a:t>лыжах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нельзя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ложиться на снег даже при сильной усталости;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запрещено использовать снег для утоления жажды;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недопустимо снимать шапочку и расстегиваться, когда стало жарко.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6451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Построение и методика проведения занятий.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Занятия состоят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из трех частей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: вводной, основной и заключительной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Основной задачей вводной части является 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подготовка организма к выполнению предстоящей физической нагрузки, так называемое разогревание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организма.</a:t>
            </a:r>
          </a:p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Задачами основной 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части является обучение детей элементам техники передвижения на лыжах, совершенствования ее, развитие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ловкости, 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решительности, смелости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 Основной задачей заключительной части является постепенное снижение нагрузки, подведение итогов, организованный переход к другим видам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7638082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2276872"/>
            <a:ext cx="7560840" cy="1080120"/>
          </a:xfrm>
        </p:spPr>
        <p:txBody>
          <a:bodyPr>
            <a:noAutofit/>
          </a:bodyPr>
          <a:lstStyle/>
          <a:p>
            <a:pPr marL="82296" indent="0" algn="ctr">
              <a:buNone/>
            </a:pPr>
            <a:r>
              <a:rPr lang="ru-RU" sz="4400" b="1" dirty="0" smtClean="0"/>
              <a:t>Спасибо за внимание!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2982659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57</TotalTime>
  <Words>386</Words>
  <Application>Microsoft Office PowerPoint</Application>
  <PresentationFormat>Экран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Катание на лыжах в дошкольном возрасте</vt:lpstr>
      <vt:lpstr>Значение</vt:lpstr>
      <vt:lpstr>Оборудование</vt:lpstr>
      <vt:lpstr>Обучение</vt:lpstr>
      <vt:lpstr>Презентация PowerPoint</vt:lpstr>
      <vt:lpstr>Правила и гигиенические требования к занятиям на лыжах</vt:lpstr>
      <vt:lpstr>Построение и методика проведения занятий.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Катание на лыжах в дошкольном возрасте</dc:title>
  <dc:creator>Дарья</dc:creator>
  <cp:lastModifiedBy>Дарья</cp:lastModifiedBy>
  <cp:revision>5</cp:revision>
  <dcterms:created xsi:type="dcterms:W3CDTF">2017-05-23T10:21:45Z</dcterms:created>
  <dcterms:modified xsi:type="dcterms:W3CDTF">2017-05-23T11:18:51Z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95708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