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0836"/>
    <a:srgbClr val="431B57"/>
    <a:srgbClr val="CA90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B3FCC-B618-4D9D-9D29-1A0B34397490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BE546-EA3A-46C8-9203-ECDC4EB05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509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B3FCC-B618-4D9D-9D29-1A0B34397490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BE546-EA3A-46C8-9203-ECDC4EB05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9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B3FCC-B618-4D9D-9D29-1A0B34397490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BE546-EA3A-46C8-9203-ECDC4EB05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576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B3FCC-B618-4D9D-9D29-1A0B34397490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BE546-EA3A-46C8-9203-ECDC4EB05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87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B3FCC-B618-4D9D-9D29-1A0B34397490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BE546-EA3A-46C8-9203-ECDC4EB05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13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B3FCC-B618-4D9D-9D29-1A0B34397490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BE546-EA3A-46C8-9203-ECDC4EB05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498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B3FCC-B618-4D9D-9D29-1A0B34397490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BE546-EA3A-46C8-9203-ECDC4EB05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505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B3FCC-B618-4D9D-9D29-1A0B34397490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BE546-EA3A-46C8-9203-ECDC4EB05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860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B3FCC-B618-4D9D-9D29-1A0B34397490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BE546-EA3A-46C8-9203-ECDC4EB05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533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B3FCC-B618-4D9D-9D29-1A0B34397490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BE546-EA3A-46C8-9203-ECDC4EB05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32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B3FCC-B618-4D9D-9D29-1A0B34397490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BE546-EA3A-46C8-9203-ECDC4EB05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B3FCC-B618-4D9D-9D29-1A0B34397490}" type="datetimeFigureOut">
              <a:rPr lang="en-US" smtClean="0"/>
              <a:t>4/9/2021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BE546-EA3A-46C8-9203-ECDC4EB059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47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34545" y="3033459"/>
            <a:ext cx="5358523" cy="2387600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140836"/>
                </a:solidFill>
                <a:effectLst>
                  <a:outerShdw dist="38100" dir="2700000" algn="bl" rotWithShape="0">
                    <a:srgbClr val="CA90B8"/>
                  </a:outerShdw>
                </a:effectLst>
                <a:latin typeface="+mn-lt"/>
              </a:rPr>
              <a:t>12 апреля – ДЕНЬ КОСМОНАВТИКИ</a:t>
            </a:r>
            <a:endParaRPr lang="en-US" b="1" dirty="0">
              <a:ln w="13462">
                <a:solidFill>
                  <a:schemeClr val="bg1"/>
                </a:solidFill>
                <a:prstDash val="solid"/>
              </a:ln>
              <a:solidFill>
                <a:srgbClr val="140836"/>
              </a:solidFill>
              <a:effectLst>
                <a:outerShdw dist="38100" dir="2700000" algn="bl" rotWithShape="0">
                  <a:srgbClr val="CA90B8"/>
                </a:outerShdw>
              </a:effectLst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8582" y="5421059"/>
            <a:ext cx="7509810" cy="1303014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Подготовила: </a:t>
            </a:r>
          </a:p>
          <a:p>
            <a:pPr algn="r"/>
            <a:r>
              <a:rPr lang="ru-RU" dirty="0" smtClean="0"/>
              <a:t>учитель начальных классов ГАОУ Школы №548 </a:t>
            </a:r>
          </a:p>
          <a:p>
            <a:pPr algn="r"/>
            <a:r>
              <a:rPr lang="ru-RU" dirty="0" smtClean="0"/>
              <a:t>Крюкова Надежда Анатольевна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48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День космонавтики 12 апреля. история и традиции праздника. - События - МБУК  АГО Дворец культуры «Энергетик»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232" y="700382"/>
            <a:ext cx="7358599" cy="5690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832" y="1138534"/>
            <a:ext cx="463616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60-ая годовщина пилотируемой космонавтики</a:t>
            </a:r>
            <a:endParaRPr lang="ru-RU" sz="5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3780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363" y="110835"/>
            <a:ext cx="11194473" cy="6572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187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3092" y="184728"/>
            <a:ext cx="5818908" cy="278014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Первый искусственный спутник Земли, запущенный 4 октября 1957 года. Назвали его «Спутник – 1»</a:t>
            </a:r>
            <a:endParaRPr lang="ru-RU" dirty="0"/>
          </a:p>
        </p:txBody>
      </p:sp>
      <p:pic>
        <p:nvPicPr>
          <p:cNvPr id="1026" name="Picture 2" descr="Первый в мире искусственный спутник Земл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116" y="1674452"/>
            <a:ext cx="6020666" cy="4929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212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746" y="1588654"/>
            <a:ext cx="4546599" cy="4747491"/>
          </a:xfrm>
        </p:spPr>
        <p:txBody>
          <a:bodyPr/>
          <a:lstStyle/>
          <a:p>
            <a:r>
              <a:rPr lang="ru-RU" b="1" dirty="0" smtClean="0"/>
              <a:t>Космодром Байконур </a:t>
            </a:r>
            <a:r>
              <a:rPr lang="ru-RU" dirty="0" smtClean="0"/>
              <a:t>(Казахстан) – первый, а также самый крупный космодром в мире.</a:t>
            </a:r>
            <a:endParaRPr lang="ru-RU" dirty="0"/>
          </a:p>
        </p:txBody>
      </p:sp>
      <p:pic>
        <p:nvPicPr>
          <p:cNvPr id="2050" name="Picture 2" descr="Baikonur Cosmodrome Soyuz launch p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7036" y="0"/>
            <a:ext cx="6924964" cy="4605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842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4327" y="1002434"/>
            <a:ext cx="3971636" cy="177771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3 ноября 1957</a:t>
            </a:r>
            <a:r>
              <a:rPr lang="ru-RU" dirty="0" smtClean="0"/>
              <a:t> года на орбиту полетел </a:t>
            </a:r>
            <a:br>
              <a:rPr lang="ru-RU" dirty="0" smtClean="0"/>
            </a:br>
            <a:r>
              <a:rPr lang="ru-RU" dirty="0" smtClean="0"/>
              <a:t>Спутник-2 с пассажиром на борту.</a:t>
            </a:r>
            <a:endParaRPr lang="ru-RU" dirty="0"/>
          </a:p>
        </p:txBody>
      </p:sp>
      <p:pic>
        <p:nvPicPr>
          <p:cNvPr id="3074" name="Picture 2" descr="Posta Romana - 1959 - Laika 120 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2218" y="365125"/>
            <a:ext cx="4339936" cy="268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upload.wikimedia.org/wikipedia/ru/thumb/3/30/Laika_ac_Laika_%286982605741%29.JPG/800px-Laika_ac_Laika_%286982605741%2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719" y="2362056"/>
            <a:ext cx="2898774" cy="4348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010890" y="3759488"/>
            <a:ext cx="6590146" cy="24842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Это была </a:t>
            </a:r>
            <a:r>
              <a:rPr lang="ru-RU" dirty="0"/>
              <a:t>собака </a:t>
            </a:r>
            <a:r>
              <a:rPr lang="ru-RU" b="1" dirty="0"/>
              <a:t>Лайка</a:t>
            </a:r>
            <a:r>
              <a:rPr lang="ru-RU" dirty="0"/>
              <a:t> -  собака-космонавт, первое животное, выведенное на орбиту Земли.</a:t>
            </a:r>
          </a:p>
        </p:txBody>
      </p:sp>
    </p:spTree>
    <p:extLst>
      <p:ext uri="{BB962C8B-B14F-4D97-AF65-F5344CB8AC3E}">
        <p14:creationId xmlns:p14="http://schemas.microsoft.com/office/powerpoint/2010/main" val="3493382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05237" y="2092325"/>
            <a:ext cx="5267036" cy="132556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19 августа 1960 года </a:t>
            </a:r>
            <a:r>
              <a:rPr lang="ru-RU" dirty="0" smtClean="0"/>
              <a:t>на Спутнике-5 на орбиту Земли отправились собаки  </a:t>
            </a:r>
            <a:r>
              <a:rPr lang="ru-RU" b="1" dirty="0" smtClean="0"/>
              <a:t>Белка и Стрелка.</a:t>
            </a:r>
            <a:endParaRPr lang="ru-RU" b="1" dirty="0"/>
          </a:p>
        </p:txBody>
      </p:sp>
      <p:pic>
        <p:nvPicPr>
          <p:cNvPr id="4098" name="Picture 2" descr="https://upload.wikimedia.org/wikipedia/ru/a/a5/Belka_and_Strelka.Space_Dogs.Real-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866" y="1825625"/>
            <a:ext cx="5358534" cy="4036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7359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257449" y="3002809"/>
            <a:ext cx="7748447" cy="3799709"/>
          </a:xfrm>
        </p:spPr>
        <p:txBody>
          <a:bodyPr>
            <a:normAutofit fontScale="90000"/>
          </a:bodyPr>
          <a:lstStyle/>
          <a:p>
            <a:r>
              <a:rPr lang="ru-RU" sz="3600" b="1" u="sng" dirty="0"/>
              <a:t>12 апреля 1961 года </a:t>
            </a:r>
            <a:r>
              <a:rPr lang="ru-RU" sz="3600" dirty="0"/>
              <a:t>Юрий Гагарин стал первым человеком в мировой истории, совершившим полёт в космическое </a:t>
            </a:r>
            <a:r>
              <a:rPr lang="ru-RU" sz="3600" dirty="0" smtClean="0"/>
              <a:t>пространство. </a:t>
            </a:r>
            <a:r>
              <a:rPr lang="ru-RU" sz="3600" dirty="0"/>
              <a:t>Ракета-носитель «Восток» с кораблём «Восток-1», на борту которого находился Гагарин, была запущена с космодрома </a:t>
            </a:r>
            <a:r>
              <a:rPr lang="ru-RU" sz="3600" dirty="0" smtClean="0"/>
              <a:t>Байконур.</a:t>
            </a:r>
            <a:endParaRPr lang="ru-RU" sz="3600" dirty="0"/>
          </a:p>
        </p:txBody>
      </p:sp>
      <p:pic>
        <p:nvPicPr>
          <p:cNvPr id="6146" name="Picture 2" descr="ЦПК. День рождения Юрия Гагарина - Новости - Госкорпорация «Роскосмос»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1452" y="0"/>
            <a:ext cx="4639158" cy="2899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00514"/>
            <a:ext cx="3041583" cy="36645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866" y="3152775"/>
            <a:ext cx="2609850" cy="370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207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618" y="4798580"/>
            <a:ext cx="9875981" cy="181465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Алексей Архипович Леонов </a:t>
            </a:r>
            <a:r>
              <a:rPr lang="ru-RU" dirty="0" smtClean="0"/>
              <a:t>совершил первый в истории выход в открытый космос (18-19 марта 1965 г.)</a:t>
            </a:r>
            <a:endParaRPr lang="ru-RU" dirty="0"/>
          </a:p>
        </p:txBody>
      </p:sp>
      <p:pic>
        <p:nvPicPr>
          <p:cNvPr id="5122" name="Picture 2" descr="Алексей Леонов первым вышел в открытый космос: «Выйти легко, а вот как  войти…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5320" y="584487"/>
            <a:ext cx="4876800" cy="327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Алексей Леонов в апреле 1974 год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938" y="83921"/>
            <a:ext cx="3631334" cy="4539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921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24172" y="972705"/>
            <a:ext cx="3126894" cy="208429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Сергей Павлович Королёв</a:t>
            </a:r>
            <a:endParaRPr lang="ru-RU" dirty="0"/>
          </a:p>
        </p:txBody>
      </p:sp>
      <p:pic>
        <p:nvPicPr>
          <p:cNvPr id="7170" name="Picture 2" descr="Сергей Павлович Королёв (портрет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2811" y="137246"/>
            <a:ext cx="3252643" cy="4332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upload.wikimedia.org/wikipedia/commons/thumb/6/61/RIAN_archive_612748_Valentina_Tereshkova.jpg/800px-RIAN_archive_612748_Valentina_Tereshkov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8551" y="972705"/>
            <a:ext cx="3968749" cy="4008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713" y="4995610"/>
            <a:ext cx="85841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Валентина Владимировна Терешкова – первая женщина-космонавт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9320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158</Words>
  <Application>Microsoft Office PowerPoint</Application>
  <PresentationFormat>Широкоэкранный</PresentationFormat>
  <Paragraphs>14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12 апреля – ДЕНЬ КОСМОНАВТИКИ</vt:lpstr>
      <vt:lpstr>Презентация PowerPoint</vt:lpstr>
      <vt:lpstr>Первый искусственный спутник Земли, запущенный 4 октября 1957 года. Назвали его «Спутник – 1»</vt:lpstr>
      <vt:lpstr>Космодром Байконур (Казахстан) – первый, а также самый крупный космодром в мире.</vt:lpstr>
      <vt:lpstr>3 ноября 1957 года на орбиту полетел  Спутник-2 с пассажиром на борту.</vt:lpstr>
      <vt:lpstr>19 августа 1960 года на Спутнике-5 на орбиту Земли отправились собаки  Белка и Стрелка.</vt:lpstr>
      <vt:lpstr>12 апреля 1961 года Юрий Гагарин стал первым человеком в мировой истории, совершившим полёт в космическое пространство. Ракета-носитель «Восток» с кораблём «Восток-1», на борту которого находился Гагарин, была запущена с космодрома Байконур.</vt:lpstr>
      <vt:lpstr>Алексей Архипович Леонов совершил первый в истории выход в открытый космос (18-19 марта 1965 г.)</vt:lpstr>
      <vt:lpstr>Сергей Павлович Королёв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Надежда Капырина</cp:lastModifiedBy>
  <cp:revision>10</cp:revision>
  <dcterms:created xsi:type="dcterms:W3CDTF">2020-01-15T13:17:45Z</dcterms:created>
  <dcterms:modified xsi:type="dcterms:W3CDTF">2021-04-09T19:57:57Z</dcterms:modified>
</cp:coreProperties>
</file>