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12" y="1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AEB69EE-C6E9-402B-8932-511A66FCDECE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87099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FDE2C84-CA8C-41F4-A77E-FA9FA6AB671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93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51CAACC-D0A7-423B-8918-C7E0432A9252}" type="slidenum">
              <a:t>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5F4BFA4-1379-4F2D-A02E-0B362C96881B}" type="slidenum">
              <a:t>10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14A50D5-52B9-45C1-A77F-C5F0DF937C6D}" type="slidenum">
              <a:t>11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6E0A070-FEB5-4105-9617-EB119C72E751}" type="slidenum">
              <a:t>12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BB9A739-6456-4924-821D-1A011590053F}" type="slidenum">
              <a:t>13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7ABF21B-1BDF-4DAA-809E-2C066A9368E1}" type="slidenum">
              <a:t>14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C7E8D2B-B6C4-4322-B174-1C5AFE2E1579}" type="slidenum">
              <a:t>15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1D1BCA-99AF-45E1-AEFC-6EEDA78FD974}" type="slidenum">
              <a:t>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232F99C-355E-4CDB-B7B2-BAA43DDE1B41}" type="slidenum">
              <a:t>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7F432CA-5CA3-4B2B-A075-D715BD41BE98}" type="slidenum">
              <a:t>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083CA3F-A79C-4DCC-912B-D2DC3EDD6AF0}" type="slidenum">
              <a:t>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8CF008F-1162-47D8-8915-526C132D5038}" type="slidenum">
              <a:t>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78FF4BD-AEBE-42BA-B7F4-FAB7A0A9C112}" type="slidenum">
              <a:t>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0835211-CF75-47D3-8534-ABFE96A6A40C}" type="slidenum">
              <a:t>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F81F0B0-453D-42AD-AE00-30F575A6880F}" type="slidenum">
              <a:t>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600"/>
          </a:xfrm>
        </p:spPr>
        <p:txBody>
          <a:bodyPr/>
          <a:lstStyle/>
          <a:p>
            <a:endParaRPr lang="ru-RU" sz="2400">
              <a:solidFill>
                <a:srgbClr val="000000"/>
              </a:solidFill>
              <a:latin typeface="Thorndale" pitchFamily="18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1D9128-E33F-402B-90DE-C14C46DA1D9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66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4C314-2A18-4E8D-8387-4AA6420229D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37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E6B557-7752-4F16-9704-6A94F645012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69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96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643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7512" cy="4762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2101850"/>
            <a:ext cx="4227513" cy="4762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9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3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3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29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602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586059-ED83-486D-8C10-8EA94CFF7FE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15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386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4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725" y="555625"/>
            <a:ext cx="2151063" cy="6308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3962" cy="63087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9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46454C-FA77-44BE-B41B-6BBC75599F3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9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801216-1F62-4B14-A347-1964F4D9317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9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8DDC94-85B3-447F-A1B6-7DFBD07ABD5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7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2638D1-0A6F-4158-8859-C903DFD5C82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10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69E588E-F095-4F57-9E3D-7088F069BA4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40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42FBE4-E69B-48EA-AAD5-44A5ABAE640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2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93A6C4-C853-47A6-9285-317C1AB89A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86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86C9C2C-79D7-4409-9A1C-4E4DDE049C62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2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360" y="1893960"/>
            <a:ext cx="9675000" cy="5666399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740879" y="555480"/>
            <a:ext cx="860832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740879" y="2101680"/>
            <a:ext cx="860832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60"/>
            <a:ext cx="181800" cy="918719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lvl="0" rtl="0" hangingPunct="0">
              <a:buNone/>
              <a:tabLst/>
            </a:pPr>
            <a:endParaRPr lang="ru-RU" sz="2400"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24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ru-RU" sz="24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864000" cy="1152000"/>
          </a:xfrm>
        </p:spPr>
        <p:txBody>
          <a:bodyPr>
            <a:spAutoFit/>
          </a:bodyPr>
          <a:lstStyle/>
          <a:p>
            <a:pPr lvl="0"/>
            <a:r>
              <a:rPr lang="ru-RU" sz="4400">
                <a:solidFill>
                  <a:srgbClr val="0000FF"/>
                </a:solidFill>
              </a:rPr>
              <a:t>Загадочный космос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936000"/>
            <a:ext cx="9504000" cy="6480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720000" cy="1007999"/>
          </a:xfrm>
        </p:spPr>
        <p:txBody>
          <a:bodyPr/>
          <a:lstStyle/>
          <a:p>
            <a:pPr lvl="0"/>
            <a:r>
              <a:rPr lang="ru-RU" sz="2600">
                <a:latin typeface="Times New Roman" pitchFamily="18"/>
              </a:rPr>
              <a:t>Вокруг Солнца вращаются восемь планет: Меркурий, Венера, Земля, Марс Юпитер, Сатурн, Уран, Нептун.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6000" y="1007999"/>
            <a:ext cx="9144000" cy="6552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8000" y="72000"/>
            <a:ext cx="9648000" cy="1224000"/>
          </a:xfrm>
        </p:spPr>
        <p:txBody>
          <a:bodyPr/>
          <a:lstStyle/>
          <a:p>
            <a:pPr lvl="0"/>
            <a:r>
              <a:rPr lang="ru-RU">
                <a:latin typeface="Times New Roman" pitchFamily="18"/>
              </a:rPr>
              <a:t>Созвездия представляют собою интересные небесные узоры. Во все времена люди смотрели на звезды и полагали, что небесные образы – это герои, боги, животные, птицы.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1296000"/>
            <a:ext cx="9432000" cy="62639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216000"/>
            <a:ext cx="9432000" cy="7272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 rot="7800">
            <a:off x="214750" y="10942"/>
            <a:ext cx="9646200" cy="1091160"/>
          </a:xfrm>
        </p:spPr>
        <p:txBody>
          <a:bodyPr/>
          <a:lstStyle/>
          <a:p>
            <a:pPr lvl="0"/>
            <a:r>
              <a:rPr lang="ru-RU"/>
              <a:t>Комета — это ледяное тело, выделяющее в пространство газ и пыль. Их еще называют «грязными снежками».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091160"/>
            <a:ext cx="9648000" cy="646883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 rot="29400">
            <a:off x="208582" y="46167"/>
            <a:ext cx="9708479" cy="1440720"/>
          </a:xfrm>
        </p:spPr>
        <p:txBody>
          <a:bodyPr/>
          <a:lstStyle/>
          <a:p>
            <a:pPr lvl="0"/>
            <a:r>
              <a:rPr lang="ru-RU"/>
              <a:t>Метеориты — небесные тела, упавшие на Землю из космоса. С греческого понятие переводится, как «камень с небес». По составу они бывают каменные, металлические и каменно-металлические.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528200"/>
            <a:ext cx="9648000" cy="58878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864000" cy="1440000"/>
          </a:xfrm>
        </p:spPr>
        <p:txBody>
          <a:bodyPr>
            <a:spAutoFit/>
          </a:bodyPr>
          <a:lstStyle/>
          <a:p>
            <a:pPr lvl="0"/>
            <a:r>
              <a:rPr lang="ru-RU"/>
              <a:t>Необъятен, и до конца не изведан космос. И кто знает, может быть, кто-нибудь из вас, когда вырастет, станет его новым покорителем.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1296000"/>
            <a:ext cx="9648000" cy="6192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720000" cy="1080000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Давайте посмотрим в ночное небо! Там столько красивых звезд!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936000"/>
            <a:ext cx="9432000" cy="66239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864000" cy="1152000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Люди с самых давних времен любили смотреть на звезды, и им было очень интересно – какие же они на самом деле!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1007999"/>
            <a:ext cx="9432000" cy="6480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8000" y="0"/>
            <a:ext cx="9576000" cy="1152000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Ученые придумали специальные приборы – телескопы, с помощью которых наблюдали за звездами и планетами.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936000"/>
            <a:ext cx="9432000" cy="66239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16000" y="0"/>
            <a:ext cx="9864000" cy="1224000"/>
          </a:xfrm>
        </p:spPr>
        <p:txBody>
          <a:bodyPr/>
          <a:lstStyle/>
          <a:p>
            <a:pPr lvl="0"/>
            <a:r>
              <a:rPr lang="ru-RU">
                <a:solidFill>
                  <a:srgbClr val="383838"/>
                </a:solidFill>
                <a:latin typeface="Times New Roman" pitchFamily="18"/>
              </a:rPr>
              <a:t>Люди хотели знать, есть ли жизнь на других планетах. А чтобы это узнать, надо обязательно долететь до них.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000" y="1007999"/>
            <a:ext cx="6696000" cy="6336000"/>
          </a:xfrm>
        </p:spPr>
      </p:pic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056000" y="1296000"/>
            <a:ext cx="2808000" cy="5976000"/>
          </a:xfrm>
        </p:spPr>
        <p:txBody>
          <a:bodyPr/>
          <a:lstStyle/>
          <a:p>
            <a:pPr lvl="0"/>
            <a:r>
              <a:rPr lang="ru-RU">
                <a:solidFill>
                  <a:srgbClr val="383838"/>
                </a:solidFill>
                <a:latin typeface="Times New Roman" pitchFamily="18"/>
              </a:rPr>
              <a:t>Ученые изобрели первый космический корабль - спутник, установили на нем приборы и запустили в космическое пространство. На борту первого спутника были две собаки – Белка и Стрелка. Они первыми покорили космос и удачно вернулись на Землю.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8000" y="72000"/>
            <a:ext cx="9648000" cy="1296000"/>
          </a:xfrm>
        </p:spPr>
        <p:txBody>
          <a:bodyPr/>
          <a:lstStyle/>
          <a:p>
            <a:pPr lvl="0" algn="l"/>
            <a:r>
              <a:rPr lang="ru-RU">
                <a:solidFill>
                  <a:srgbClr val="383838"/>
                </a:solidFill>
                <a:latin typeface="Times New Roman" pitchFamily="18"/>
              </a:rPr>
              <a:t>12 апреля 1961 года советский космонавт Юрий Алексеевич Гагарин впервые в мире совершил виток вокруг Земли. Свой первый полет Ю.А. Гагарин совершил на космическом корабле «Восток- 1»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224000"/>
            <a:ext cx="9504000" cy="6336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007999"/>
            <a:ext cx="6480000" cy="6552000"/>
          </a:xfrm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288000" y="0"/>
            <a:ext cx="9648000" cy="1152000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Из космического пространства Юрий Гагарин увидел нашу планету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7272000" y="1152000"/>
            <a:ext cx="2592000" cy="6263999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 </a:t>
            </a:r>
          </a:p>
          <a:p>
            <a:pPr lvl="0"/>
            <a:endParaRPr lang="ru-RU" sz="2600">
              <a:solidFill>
                <a:srgbClr val="383838"/>
              </a:solidFill>
              <a:latin typeface="Times New Roman" pitchFamily="18"/>
            </a:endParaRPr>
          </a:p>
          <a:p>
            <a:pPr lvl="0"/>
            <a:endParaRPr lang="ru-RU" sz="2600">
              <a:solidFill>
                <a:srgbClr val="383838"/>
              </a:solidFill>
              <a:latin typeface="Times New Roman" pitchFamily="18"/>
            </a:endParaRPr>
          </a:p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Синие пятна на нашей планете – это вода – моря и океаны. Зеленые пятнышки – это зеленые леса и луга. Коричневые пятна – это горы.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8000" y="-27360"/>
            <a:ext cx="9792000" cy="1261800"/>
          </a:xfrm>
        </p:spPr>
        <p:txBody>
          <a:bodyPr/>
          <a:lstStyle/>
          <a:p>
            <a:pPr lvl="0" algn="l"/>
            <a:r>
              <a:rPr lang="ru-RU" sz="2200">
                <a:solidFill>
                  <a:srgbClr val="383838"/>
                </a:solidFill>
                <a:latin typeface="Times New Roman" pitchFamily="18"/>
              </a:rPr>
              <a:t>В космосе очень холодно и очень мало воздуха, поэтому на космонавта, который полетел в космос, одели вот такой скафандр. Скафандр очень теплый и защищает космонавта от холода, а также снабжает человека воздухом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2000" y="1234440"/>
            <a:ext cx="9144000" cy="625356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88000" y="0"/>
            <a:ext cx="9792000" cy="1007999"/>
          </a:xfrm>
        </p:spPr>
        <p:txBody>
          <a:bodyPr/>
          <a:lstStyle/>
          <a:p>
            <a:pPr lvl="0"/>
            <a:r>
              <a:rPr lang="ru-RU" sz="2600">
                <a:solidFill>
                  <a:srgbClr val="383838"/>
                </a:solidFill>
                <a:latin typeface="Times New Roman" pitchFamily="18"/>
              </a:rPr>
              <a:t>А вот таким космонавты увидели Солнце – огромный раскаленный огненный шар.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000" y="864000"/>
            <a:ext cx="9648000" cy="6696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Обычный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-c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377</Words>
  <Application>Microsoft Office PowerPoint</Application>
  <PresentationFormat>Произвольный</PresentationFormat>
  <Paragraphs>34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Обычный</vt:lpstr>
      <vt:lpstr>lyt-cool</vt:lpstr>
      <vt:lpstr>Загадочный космос</vt:lpstr>
      <vt:lpstr>Давайте посмотрим в ночное небо! Там столько красивых звезд!</vt:lpstr>
      <vt:lpstr>Люди с самых давних времен любили смотреть на звезды, и им было очень интересно – какие же они на самом деле!</vt:lpstr>
      <vt:lpstr>Ученые придумали специальные приборы – телескопы, с помощью которых наблюдали за звездами и планетами.</vt:lpstr>
      <vt:lpstr>Люди хотели знать, есть ли жизнь на других планетах. А чтобы это узнать, надо обязательно долететь до них.</vt:lpstr>
      <vt:lpstr>12 апреля 1961 года советский космонавт Юрий Алексеевич Гагарин впервые в мире совершил виток вокруг Земли. Свой первый полет Ю.А. Гагарин совершил на космическом корабле «Восток- 1»</vt:lpstr>
      <vt:lpstr>Из космического пространства Юрий Гагарин увидел нашу планету</vt:lpstr>
      <vt:lpstr>В космосе очень холодно и очень мало воздуха, поэтому на космонавта, который полетел в космос, одели вот такой скафандр. Скафандр очень теплый и защищает космонавта от холода, а также снабжает человека воздухом</vt:lpstr>
      <vt:lpstr>А вот таким космонавты увидели Солнце – огромный раскаленный огненный шар.</vt:lpstr>
      <vt:lpstr>Вокруг Солнца вращаются восемь планет: Меркурий, Венера, Земля, Марс Юпитер, Сатурн, Уран, Нептун.</vt:lpstr>
      <vt:lpstr>Созвездия представляют собою интересные небесные узоры. Во все времена люди смотрели на звезды и полагали, что небесные образы – это герои, боги, животные, птицы.</vt:lpstr>
      <vt:lpstr>Презентация PowerPoint</vt:lpstr>
      <vt:lpstr>Комета — это ледяное тело, выделяющее в пространство газ и пыль. Их еще называют «грязными снежками».</vt:lpstr>
      <vt:lpstr>Метеориты — небесные тела, упавшие на Землю из космоса. С греческого понятие переводится, как «камень с небес». По составу они бывают каменные, металлические и каменно-металлические.</vt:lpstr>
      <vt:lpstr>Необъятен, и до конца не изведан космос. И кто знает, может быть, кто-нибудь из вас, когда вырастет, станет его новым покорителем.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Загадочный космос</dc:title>
  <dc:creator>Ринат</dc:creator>
  <cp:lastModifiedBy>Ринат</cp:lastModifiedBy>
  <cp:revision>2</cp:revision>
  <dcterms:created xsi:type="dcterms:W3CDTF">2019-08-17T09:23:14Z</dcterms:created>
  <dcterms:modified xsi:type="dcterms:W3CDTF">2020-12-06T07:08:14Z</dcterms:modified>
</cp:coreProperties>
</file>