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5962" cy="6858000"/>
          </a:xfrm>
        </p:spPr>
      </p:pic>
      <p:sp>
        <p:nvSpPr>
          <p:cNvPr id="6" name="TextBox 5"/>
          <p:cNvSpPr txBox="1"/>
          <p:nvPr/>
        </p:nvSpPr>
        <p:spPr>
          <a:xfrm>
            <a:off x="2339752" y="256490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348880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– класс «</a:t>
            </a: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Космические подружки»</a:t>
            </a:r>
            <a:endParaRPr lang="ru-RU" sz="32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младшая группа</a:t>
            </a:r>
          </a:p>
          <a:p>
            <a:pPr algn="ctr"/>
            <a:endParaRPr lang="ru-RU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Палькова</a:t>
            </a: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5962" cy="6858000"/>
          </a:xfrm>
        </p:spPr>
      </p:pic>
      <p:pic>
        <p:nvPicPr>
          <p:cNvPr id="6" name="Содержимое 5" descr="IMG_20210409_0915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907704" y="1772816"/>
            <a:ext cx="304268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10409_0912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933056"/>
            <a:ext cx="3024336" cy="2193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5962" cy="6858000"/>
          </a:xfrm>
          <a:prstGeom prst="rect">
            <a:avLst/>
          </a:prstGeom>
        </p:spPr>
      </p:pic>
      <p:pic>
        <p:nvPicPr>
          <p:cNvPr id="6" name="Содержимое 5" descr="IMG_20210409_09114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1844824"/>
            <a:ext cx="3024336" cy="2101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IMG_20210409_09160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4228383" y="3052537"/>
            <a:ext cx="176735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95961" cy="6858000"/>
          </a:xfrm>
          <a:prstGeom prst="rect">
            <a:avLst/>
          </a:prstGeom>
        </p:spPr>
      </p:pic>
      <p:pic>
        <p:nvPicPr>
          <p:cNvPr id="6" name="Содержимое 5" descr="IMG_20210409_09173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835696" y="1772816"/>
            <a:ext cx="344101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6" descr="IMG_20210409_0916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4077072"/>
            <a:ext cx="3312368" cy="2119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5962" cy="6858000"/>
          </a:xfrm>
          <a:prstGeom prst="rect">
            <a:avLst/>
          </a:prstGeom>
        </p:spPr>
      </p:pic>
      <p:pic>
        <p:nvPicPr>
          <p:cNvPr id="6" name="Содержимое 5" descr="IMG_20210409_09184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2924944"/>
            <a:ext cx="509317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555776" y="220486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CITILINK</dc:creator>
  <cp:lastModifiedBy>CITILINK</cp:lastModifiedBy>
  <cp:revision>3</cp:revision>
  <dcterms:created xsi:type="dcterms:W3CDTF">2021-04-09T06:44:29Z</dcterms:created>
  <dcterms:modified xsi:type="dcterms:W3CDTF">2021-04-09T09:22:12Z</dcterms:modified>
</cp:coreProperties>
</file>