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4876-5969-49C9-8E87-A2762681AC4C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75E7-08EF-472B-8A18-B47DBFCC1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704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4876-5969-49C9-8E87-A2762681AC4C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75E7-08EF-472B-8A18-B47DBFCC1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443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4876-5969-49C9-8E87-A2762681AC4C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75E7-08EF-472B-8A18-B47DBFCC1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561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4876-5969-49C9-8E87-A2762681AC4C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75E7-08EF-472B-8A18-B47DBFCC1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771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4876-5969-49C9-8E87-A2762681AC4C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75E7-08EF-472B-8A18-B47DBFCC1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52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4876-5969-49C9-8E87-A2762681AC4C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75E7-08EF-472B-8A18-B47DBFCC1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293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4876-5969-49C9-8E87-A2762681AC4C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75E7-08EF-472B-8A18-B47DBFCC1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758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4876-5969-49C9-8E87-A2762681AC4C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75E7-08EF-472B-8A18-B47DBFCC1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959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4876-5969-49C9-8E87-A2762681AC4C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75E7-08EF-472B-8A18-B47DBFCC1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186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4876-5969-49C9-8E87-A2762681AC4C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75E7-08EF-472B-8A18-B47DBFCC1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793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4876-5969-49C9-8E87-A2762681AC4C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B75E7-08EF-472B-8A18-B47DBFCC1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910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F4876-5969-49C9-8E87-A2762681AC4C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B75E7-08EF-472B-8A18-B47DBFCC10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342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24263" y="2086377"/>
            <a:ext cx="10523094" cy="24469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C00000"/>
                </a:solidFill>
              </a:rPr>
              <a:t>Passive voice.</a:t>
            </a:r>
          </a:p>
          <a:p>
            <a:pPr algn="ctr"/>
            <a:r>
              <a:rPr lang="en-US" sz="6000" dirty="0" smtClean="0">
                <a:solidFill>
                  <a:srgbClr val="C00000"/>
                </a:solidFill>
              </a:rPr>
              <a:t>Practice.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97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76890" y="2674084"/>
            <a:ext cx="7585656" cy="18416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To </a:t>
            </a:r>
            <a:r>
              <a:rPr lang="en-US" sz="6000" dirty="0" smtClean="0">
                <a:solidFill>
                  <a:srgbClr val="C00000"/>
                </a:solidFill>
              </a:rPr>
              <a:t>be</a:t>
            </a:r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 + </a:t>
            </a:r>
            <a:r>
              <a:rPr lang="en-US" sz="6000" dirty="0" err="1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r>
              <a:rPr lang="en-US" sz="4800" dirty="0" err="1" smtClean="0">
                <a:solidFill>
                  <a:schemeClr val="accent6">
                    <a:lumMod val="50000"/>
                  </a:schemeClr>
                </a:solidFill>
              </a:rPr>
              <a:t>ed</a:t>
            </a:r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/V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56079" y="713951"/>
            <a:ext cx="7585656" cy="18416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Образование</a:t>
            </a:r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 Passive Voice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в</a:t>
            </a:r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 Present Simple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rot="2535116">
            <a:off x="4500956" y="3902732"/>
            <a:ext cx="375374" cy="112830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171232" y="4105285"/>
            <a:ext cx="375374" cy="112830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569265">
            <a:off x="5838634" y="3917215"/>
            <a:ext cx="414564" cy="115224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731457" y="4884505"/>
            <a:ext cx="844522" cy="5709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am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171232" y="5216557"/>
            <a:ext cx="5020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4000" dirty="0" smtClean="0">
                <a:solidFill>
                  <a:srgbClr val="C00000"/>
                </a:solidFill>
              </a:rPr>
              <a:t>is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68546" y="4813121"/>
            <a:ext cx="857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4000" dirty="0" smtClean="0">
                <a:solidFill>
                  <a:srgbClr val="C00000"/>
                </a:solidFill>
              </a:rPr>
              <a:t>are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597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/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76890" y="2674084"/>
            <a:ext cx="7585656" cy="18416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To </a:t>
            </a:r>
            <a:r>
              <a:rPr lang="en-US" sz="6000" dirty="0" smtClean="0">
                <a:solidFill>
                  <a:srgbClr val="C00000"/>
                </a:solidFill>
              </a:rPr>
              <a:t>be</a:t>
            </a:r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 + </a:t>
            </a:r>
            <a:r>
              <a:rPr lang="en-US" sz="6000" dirty="0" err="1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r>
              <a:rPr lang="en-US" sz="4800" dirty="0" err="1" smtClean="0">
                <a:solidFill>
                  <a:schemeClr val="accent6">
                    <a:lumMod val="50000"/>
                  </a:schemeClr>
                </a:solidFill>
              </a:rPr>
              <a:t>ed</a:t>
            </a:r>
            <a:r>
              <a:rPr lang="en-US" sz="6000" dirty="0" smtClean="0">
                <a:solidFill>
                  <a:schemeClr val="accent6">
                    <a:lumMod val="50000"/>
                  </a:schemeClr>
                </a:solidFill>
              </a:rPr>
              <a:t>/V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56079" y="713951"/>
            <a:ext cx="7585656" cy="18416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Образование</a:t>
            </a:r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 Passive Voice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в</a:t>
            </a:r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 Past Simple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rot="2535116">
            <a:off x="4500956" y="3902732"/>
            <a:ext cx="375374" cy="112830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569265">
            <a:off x="5838634" y="3917215"/>
            <a:ext cx="414564" cy="115224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731457" y="4884505"/>
            <a:ext cx="1234222" cy="5709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was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94105" y="4835258"/>
            <a:ext cx="12298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4000" dirty="0" smtClean="0">
                <a:solidFill>
                  <a:srgbClr val="C00000"/>
                </a:solidFill>
              </a:rPr>
              <a:t>were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822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41752" y="228072"/>
            <a:ext cx="10523094" cy="6118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Change the active voice into passive voice.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67329" y="705313"/>
            <a:ext cx="10523094" cy="51563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indent="-742950">
              <a:buAutoNum type="arabicParenR"/>
            </a:pPr>
            <a:r>
              <a:rPr lang="en-US" sz="4000" dirty="0" smtClean="0">
                <a:solidFill>
                  <a:srgbClr val="002060"/>
                </a:solidFill>
              </a:rPr>
              <a:t>Listeners are always admire such songs.</a:t>
            </a:r>
          </a:p>
          <a:p>
            <a:pPr marL="742950" indent="-742950" algn="ctr">
              <a:buAutoNum type="arabicParenR"/>
            </a:pPr>
            <a:endParaRPr lang="en-US" sz="4000" dirty="0">
              <a:solidFill>
                <a:srgbClr val="002060"/>
              </a:solidFill>
            </a:endParaRPr>
          </a:p>
          <a:p>
            <a:pPr marL="742950" indent="-742950">
              <a:buAutoNum type="arabicParenR"/>
            </a:pPr>
            <a:r>
              <a:rPr lang="en-US" sz="4000" dirty="0" smtClean="0">
                <a:solidFill>
                  <a:srgbClr val="002060"/>
                </a:solidFill>
              </a:rPr>
              <a:t>The children didn’t ask this question.</a:t>
            </a:r>
          </a:p>
          <a:p>
            <a:pPr marL="742950" indent="-742950" algn="ctr">
              <a:buAutoNum type="arabicParenR"/>
            </a:pPr>
            <a:endParaRPr lang="en-US" sz="4000" dirty="0">
              <a:solidFill>
                <a:srgbClr val="002060"/>
              </a:solidFill>
            </a:endParaRPr>
          </a:p>
          <a:p>
            <a:pPr marL="742950" indent="-742950">
              <a:buAutoNum type="arabicParenR"/>
            </a:pPr>
            <a:r>
              <a:rPr lang="en-US" sz="4000" dirty="0" smtClean="0">
                <a:solidFill>
                  <a:srgbClr val="002060"/>
                </a:solidFill>
              </a:rPr>
              <a:t>When did Columbus discover America?</a:t>
            </a:r>
          </a:p>
          <a:p>
            <a:pPr marL="742950" indent="-742950">
              <a:buAutoNum type="arabicParenR"/>
            </a:pPr>
            <a:endParaRPr lang="en-US" sz="4000" dirty="0">
              <a:solidFill>
                <a:srgbClr val="002060"/>
              </a:solidFill>
            </a:endParaRPr>
          </a:p>
          <a:p>
            <a:pPr marL="742950" indent="-742950">
              <a:buAutoNum type="arabicParenR"/>
            </a:pPr>
            <a:r>
              <a:rPr lang="en-US" sz="4000" dirty="0" smtClean="0">
                <a:solidFill>
                  <a:srgbClr val="002060"/>
                </a:solidFill>
              </a:rPr>
              <a:t>They don’t grow such fruit trees in cold countries.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15981" y="1416367"/>
            <a:ext cx="9114019" cy="681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Such songs are always admired.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15980" y="2554722"/>
            <a:ext cx="9114019" cy="681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This question wasn’t asked.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79558" y="3825878"/>
            <a:ext cx="9114019" cy="681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When was America discovered?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36508" y="5636310"/>
            <a:ext cx="10453141" cy="681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Such fruit trees are not grown in cold countries</a:t>
            </a:r>
            <a:r>
              <a:rPr lang="en-US" sz="4000" dirty="0" smtClean="0">
                <a:solidFill>
                  <a:srgbClr val="00B050"/>
                </a:solidFill>
              </a:rPr>
              <a:t>.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778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41752" y="486451"/>
            <a:ext cx="10523094" cy="6118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Change the active voice into passive voice.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971" y="839925"/>
            <a:ext cx="11577527" cy="51563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dirty="0" smtClean="0">
                <a:solidFill>
                  <a:srgbClr val="002060"/>
                </a:solidFill>
              </a:rPr>
              <a:t>5) They remembered the performance for a long time.</a:t>
            </a:r>
          </a:p>
          <a:p>
            <a:endParaRPr lang="en-US" sz="4000" dirty="0" smtClean="0">
              <a:solidFill>
                <a:srgbClr val="002060"/>
              </a:solidFill>
            </a:endParaRPr>
          </a:p>
          <a:p>
            <a:r>
              <a:rPr lang="en-US" sz="4000" dirty="0" smtClean="0">
                <a:solidFill>
                  <a:srgbClr val="002060"/>
                </a:solidFill>
              </a:rPr>
              <a:t>6) He ate the ice cream in no time.</a:t>
            </a:r>
          </a:p>
          <a:p>
            <a:pPr marL="742950" indent="-742950" algn="ctr">
              <a:buAutoNum type="arabicParenR"/>
            </a:pPr>
            <a:endParaRPr lang="en-US" sz="4000" dirty="0">
              <a:solidFill>
                <a:srgbClr val="002060"/>
              </a:solidFill>
            </a:endParaRPr>
          </a:p>
          <a:p>
            <a:r>
              <a:rPr lang="en-US" sz="4000" dirty="0" smtClean="0">
                <a:solidFill>
                  <a:srgbClr val="002060"/>
                </a:solidFill>
              </a:rPr>
              <a:t>7) Did a famous architect build this palace?</a:t>
            </a:r>
          </a:p>
          <a:p>
            <a:endParaRPr lang="en-US" sz="4000" dirty="0" smtClean="0">
              <a:solidFill>
                <a:srgbClr val="002060"/>
              </a:solidFill>
            </a:endParaRPr>
          </a:p>
          <a:p>
            <a:r>
              <a:rPr lang="en-US" sz="4000" dirty="0" smtClean="0">
                <a:solidFill>
                  <a:srgbClr val="002060"/>
                </a:solidFill>
              </a:rPr>
              <a:t>8) A lot of tourists visit this castle.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6940" y="1742646"/>
            <a:ext cx="11232558" cy="681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The performance was remembered for a long time.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5592" y="3068858"/>
            <a:ext cx="9114019" cy="681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The ice cream was eaten in no time.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1971" y="4281559"/>
            <a:ext cx="10143941" cy="681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Was this palace built by a famous architect?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270457" y="5579853"/>
            <a:ext cx="10453141" cy="681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This castle is visited by a lot of tourists.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59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41752" y="486451"/>
            <a:ext cx="10523094" cy="6118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Change the active voice into passive voice.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6366" y="839925"/>
            <a:ext cx="11513132" cy="40669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dirty="0" smtClean="0">
                <a:solidFill>
                  <a:srgbClr val="002060"/>
                </a:solidFill>
              </a:rPr>
              <a:t>9) He hung his coat on the hook.</a:t>
            </a:r>
          </a:p>
          <a:p>
            <a:endParaRPr lang="en-US" sz="4000" dirty="0" smtClean="0">
              <a:solidFill>
                <a:srgbClr val="002060"/>
              </a:solidFill>
            </a:endParaRPr>
          </a:p>
          <a:p>
            <a:r>
              <a:rPr lang="en-US" sz="4000" dirty="0" smtClean="0">
                <a:solidFill>
                  <a:srgbClr val="002060"/>
                </a:solidFill>
              </a:rPr>
              <a:t>10) Little Adam broke his toy car.</a:t>
            </a:r>
          </a:p>
          <a:p>
            <a:pPr marL="742950" indent="-742950" algn="ctr">
              <a:buAutoNum type="arabicParenR"/>
            </a:pPr>
            <a:endParaRPr lang="en-US" sz="4000" dirty="0">
              <a:solidFill>
                <a:srgbClr val="002060"/>
              </a:solidFill>
            </a:endParaRPr>
          </a:p>
          <a:p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535347" y="1856157"/>
            <a:ext cx="11232558" cy="681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The coat was hung on the hook.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5592" y="3068858"/>
            <a:ext cx="9114019" cy="6818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0070C0"/>
                </a:solidFill>
              </a:rPr>
              <a:t>The toy car was broken by little Adam.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78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225</Words>
  <Application>Microsoft Office PowerPoint</Application>
  <PresentationFormat>Широкоэкранный</PresentationFormat>
  <Paragraphs>41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</cp:revision>
  <dcterms:created xsi:type="dcterms:W3CDTF">2021-04-09T18:11:57Z</dcterms:created>
  <dcterms:modified xsi:type="dcterms:W3CDTF">2021-04-09T18:33:18Z</dcterms:modified>
</cp:coreProperties>
</file>