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8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7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110" d="100"/>
          <a:sy n="110" d="100"/>
        </p:scale>
        <p:origin x="-10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2695-775E-412B-8B8A-ED27C9CDC979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7684-CAEE-4B2C-AF40-BB08D5B918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2695-775E-412B-8B8A-ED27C9CDC979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7684-CAEE-4B2C-AF40-BB08D5B918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2695-775E-412B-8B8A-ED27C9CDC979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7684-CAEE-4B2C-AF40-BB08D5B918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2695-775E-412B-8B8A-ED27C9CDC979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7684-CAEE-4B2C-AF40-BB08D5B918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2695-775E-412B-8B8A-ED27C9CDC979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7684-CAEE-4B2C-AF40-BB08D5B918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2695-775E-412B-8B8A-ED27C9CDC979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7684-CAEE-4B2C-AF40-BB08D5B918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2695-775E-412B-8B8A-ED27C9CDC979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7684-CAEE-4B2C-AF40-BB08D5B918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2695-775E-412B-8B8A-ED27C9CDC979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7684-CAEE-4B2C-AF40-BB08D5B918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2695-775E-412B-8B8A-ED27C9CDC979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7684-CAEE-4B2C-AF40-BB08D5B918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2695-775E-412B-8B8A-ED27C9CDC979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7684-CAEE-4B2C-AF40-BB08D5B918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F2695-775E-412B-8B8A-ED27C9CDC979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5927684-CAEE-4B2C-AF40-BB08D5B918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1F2695-775E-412B-8B8A-ED27C9CDC979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927684-CAEE-4B2C-AF40-BB08D5B9188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>
    <p:blinds dir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071678"/>
            <a:ext cx="8324880" cy="164307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Интерактивная игра «Пословицы» .</a:t>
            </a:r>
            <a:endParaRPr lang="ru-RU" sz="6000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797152"/>
            <a:ext cx="4896544" cy="168418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Калинина И.А.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57200"/>
            <a:ext cx="8631394" cy="68578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Цыплят по осени считают.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jooinn.com/images/easter-chicks-7.jpg"/>
          <p:cNvPicPr>
            <a:picLocks noGrp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14348" y="1500174"/>
            <a:ext cx="3500462" cy="3198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s3.fotokto.ru/photo/full/221/2219109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3714752"/>
            <a:ext cx="4343400" cy="2877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ae01.alicdn.com/kf/Hfa26872b1e07456aaf2475ffdd94d236J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1428736"/>
            <a:ext cx="2096814" cy="2444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57200"/>
            <a:ext cx="8160968" cy="484400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внимание.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000240"/>
            <a:ext cx="7786742" cy="3000396"/>
          </a:xfrm>
        </p:spPr>
        <p:txBody>
          <a:bodyPr>
            <a:normAutofit/>
          </a:bodyPr>
          <a:lstStyle/>
          <a:p>
            <a:r>
              <a:rPr lang="ru-RU" sz="32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24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Способствовать развитию речи детей.</a:t>
            </a:r>
            <a:br>
              <a:rPr lang="ru-RU" sz="24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Создать условия для развития речи детей.</a:t>
            </a:r>
            <a:br>
              <a:rPr lang="ru-RU" sz="24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Формировать логическое и ассоциативное мышление. </a:t>
            </a:r>
            <a:br>
              <a:rPr lang="ru-RU" sz="24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Воспитывать интерес к русскому фольклору. </a:t>
            </a:r>
            <a:r>
              <a:rPr lang="ru-RU" sz="36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Волков бояться в лес не ходить</a:t>
            </a:r>
            <a:r>
              <a:rPr lang="ru-RU" b="1" dirty="0" smtClean="0"/>
              <a:t>.</a:t>
            </a:r>
            <a:endParaRPr lang="ru-RU" dirty="0"/>
          </a:p>
        </p:txBody>
      </p:sp>
      <p:pic>
        <p:nvPicPr>
          <p:cNvPr id="5" name="Содержимое 4" descr="https://i.etsystatic.com/14035476/r/il/f8790d/1125903685/il_794xN.1125903685_t8wh.jpg"/>
          <p:cNvPicPr>
            <a:picLocks noGrp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57200" y="2266024"/>
            <a:ext cx="4038600" cy="3743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s://avatars.mds.yandex.net/get-zen_doc/1900011/pub_5e7b8fb718ca9e1754517ddb_5e7b91623094c8172f21c431/scale_1200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2285992"/>
            <a:ext cx="350046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множение 6"/>
          <p:cNvSpPr/>
          <p:nvPr/>
        </p:nvSpPr>
        <p:spPr>
          <a:xfrm>
            <a:off x="4857752" y="2285992"/>
            <a:ext cx="3571900" cy="3714776"/>
          </a:xfrm>
          <a:prstGeom prst="mathMultiply">
            <a:avLst/>
          </a:prstGeom>
          <a:solidFill>
            <a:srgbClr val="FF3737"/>
          </a:solidFill>
          <a:ln>
            <a:solidFill>
              <a:srgbClr val="FF37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57200"/>
            <a:ext cx="8488518" cy="82866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7 раз отмерь, 1 раз отрежь.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www.utkonos.ru/images/photo/3267/3267070H.jpg"/>
          <p:cNvPicPr>
            <a:picLocks noGrp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40723" y="2572948"/>
            <a:ext cx="3071553" cy="3129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s://www.ballonnenenmeer.nl/wp-content/uploads/2017/10/47862993_ml.jpg"/>
          <p:cNvPicPr>
            <a:picLocks noGrp="1"/>
          </p:cNvPicPr>
          <p:nvPr>
            <p:ph sz="half" idx="2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202382" y="2672701"/>
            <a:ext cx="2930236" cy="293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klike.net/uploads/posts/2020-06/1593149792_1.jpg"/>
          <p:cNvPicPr/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143116"/>
            <a:ext cx="1749973" cy="1749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11" descr="https://klike.net/uploads/posts/2020-06/1593061891_2.jpg"/>
          <p:cNvPicPr>
            <a:picLocks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214554"/>
            <a:ext cx="185738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488518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Где нет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листьев,там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нет и фруктов.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" name="Содержимое 31" descr="https://i.pinimg.com/originals/9a/4f/96/9a4f965b0339467c19b29863802784d3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35231" y="2261221"/>
            <a:ext cx="3682538" cy="375319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Содержимое 5" descr="https://ds04.infourok.ru/uploads/ex/09d7/000009d6-a1d76c7f/img27.jpg"/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714876" y="2143116"/>
            <a:ext cx="400052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4786314" y="5214950"/>
            <a:ext cx="928694" cy="71438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Умножение 9"/>
          <p:cNvSpPr/>
          <p:nvPr/>
        </p:nvSpPr>
        <p:spPr>
          <a:xfrm>
            <a:off x="785786" y="2214554"/>
            <a:ext cx="3571900" cy="3714776"/>
          </a:xfrm>
          <a:prstGeom prst="mathMultiply">
            <a:avLst/>
          </a:prstGeom>
          <a:solidFill>
            <a:srgbClr val="FF3737"/>
          </a:solidFill>
          <a:ln>
            <a:solidFill>
              <a:srgbClr val="FF37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множение 10"/>
          <p:cNvSpPr/>
          <p:nvPr/>
        </p:nvSpPr>
        <p:spPr>
          <a:xfrm>
            <a:off x="4857752" y="2285992"/>
            <a:ext cx="3571900" cy="3714776"/>
          </a:xfrm>
          <a:prstGeom prst="mathMultiply">
            <a:avLst/>
          </a:prstGeom>
          <a:solidFill>
            <a:srgbClr val="FF3737"/>
          </a:solidFill>
          <a:ln>
            <a:solidFill>
              <a:srgbClr val="FF37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572560" cy="92869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 двумя зайцами погонишься ни одного не поймаешь.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 descr="https://konspekta.net/poisk-ruru/baza17/2732673436833.files/image015.png"/>
          <p:cNvPicPr>
            <a:picLocks noGrp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14348" y="1571612"/>
            <a:ext cx="3714776" cy="4280707"/>
          </a:xfrm>
          <a:prstGeom prst="rect">
            <a:avLst/>
          </a:prstGeom>
          <a:noFill/>
        </p:spPr>
      </p:pic>
      <p:pic>
        <p:nvPicPr>
          <p:cNvPr id="12" name="Содержимое 11" descr="https://klike.net/uploads/posts/2020-06/1593061891_2.jpg"/>
          <p:cNvPicPr>
            <a:picLocks noGrp="1"/>
          </p:cNvPicPr>
          <p:nvPr>
            <p:ph sz="half" idx="2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857752" y="1500174"/>
            <a:ext cx="371477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множение 6"/>
          <p:cNvSpPr/>
          <p:nvPr/>
        </p:nvSpPr>
        <p:spPr>
          <a:xfrm>
            <a:off x="5286380" y="1857364"/>
            <a:ext cx="3571900" cy="3714776"/>
          </a:xfrm>
          <a:prstGeom prst="mathMultiply">
            <a:avLst/>
          </a:prstGeom>
          <a:solidFill>
            <a:srgbClr val="FF3737"/>
          </a:solidFill>
          <a:ln>
            <a:solidFill>
              <a:srgbClr val="FF37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559956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Дыма без огня не бывает.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i.pinimg.com/originals/4a/42/da/4a42dac8733ed1c476340104be78d663.png"/>
          <p:cNvPicPr>
            <a:picLocks noGrp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429124" y="1071546"/>
            <a:ext cx="414340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s://fsd.kopilkaurokov.ru/up/html/2019/09/09/k_5d764be24d030/519339_7.jpeg"/>
          <p:cNvPicPr>
            <a:picLocks noGrp="1"/>
          </p:cNvPicPr>
          <p:nvPr>
            <p:ph sz="half" idx="2"/>
          </p:nvPr>
        </p:nvPicPr>
        <p:blipFill>
          <a:blip r:embed="rId3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14348" y="2071678"/>
            <a:ext cx="2500330" cy="314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702832" cy="114298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 имей 100рублей,а имей 100 друзей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https://cdn.monetnik.ru/storage/market-lot/60/53/82060/227444_big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9818" y="1920875"/>
            <a:ext cx="3973363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s://sun9-56.userapi.com/impf/dAgL2MWeXaSktVo5uRRdTYMzWsW-qaSjYj3a6Q/bCm9P--w76E.jpg?size=1024x610&amp;quality=96&amp;proxy=1&amp;sign=a73023e210c56e760202aada0adf7c92&amp;type=album"/>
          <p:cNvPicPr>
            <a:picLocks noGrp="1"/>
          </p:cNvPicPr>
          <p:nvPr>
            <p:ph sz="half" idx="2"/>
          </p:nvPr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648200" y="2934915"/>
            <a:ext cx="4038600" cy="2405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sun9-37.userapi.com/impf/c629423/v629423014/13b2d/SYGNg2ksmLo.jpg?size=505x374&amp;quality=96&amp;proxy=1&amp;sign=7206e7333f21b5b30ab472f1399e8bb8&amp;type=album"/>
          <p:cNvPicPr/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0115" t="4217" r="9412"/>
          <a:stretch>
            <a:fillRect/>
          </a:stretch>
        </p:blipFill>
        <p:spPr bwMode="auto">
          <a:xfrm>
            <a:off x="5786446" y="1857364"/>
            <a:ext cx="214314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Умножение 9"/>
          <p:cNvSpPr/>
          <p:nvPr/>
        </p:nvSpPr>
        <p:spPr>
          <a:xfrm>
            <a:off x="714348" y="2143116"/>
            <a:ext cx="3571900" cy="3714776"/>
          </a:xfrm>
          <a:prstGeom prst="mathMultiply">
            <a:avLst/>
          </a:prstGeom>
          <a:solidFill>
            <a:srgbClr val="FF3737"/>
          </a:solidFill>
          <a:ln>
            <a:solidFill>
              <a:srgbClr val="FF37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972452" cy="78581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Шило в мешке не утаишь.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photoserver-airis.ru/181383"/>
          <p:cNvPicPr>
            <a:picLocks noGrp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928926" y="2000240"/>
            <a:ext cx="2857520" cy="3228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https://cdn2.vectorstock.com/i/1000x1000/35/16/red-tied-closed-full-santa-bag-with-gifts-vector-18663516.jpg"/>
          <p:cNvPicPr>
            <a:picLocks noGrp="1"/>
          </p:cNvPicPr>
          <p:nvPr>
            <p:ph sz="half" idx="2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524" b="7837"/>
          <a:stretch>
            <a:fillRect/>
          </a:stretch>
        </p:blipFill>
        <p:spPr bwMode="auto">
          <a:xfrm>
            <a:off x="2928926" y="1214422"/>
            <a:ext cx="392909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229</TotalTime>
  <Words>54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 Интерактивная игра «Пословицы» .</vt:lpstr>
      <vt:lpstr> Цель: Способствовать развитию речи детей. Создать условия для развития речи детей. Формировать логическое и ассоциативное мышление.  Воспитывать интерес к русскому фольклору.  </vt:lpstr>
      <vt:lpstr>Волков бояться в лес не ходить.</vt:lpstr>
      <vt:lpstr>7 раз отмерь, 1 раз отрежь.</vt:lpstr>
      <vt:lpstr>  Где нет листьев,там нет и фруктов.</vt:lpstr>
      <vt:lpstr> За двумя зайцами погонишься ни одного не поймаешь.</vt:lpstr>
      <vt:lpstr>Дыма без огня не бывает. </vt:lpstr>
      <vt:lpstr>Не имей 100рублей,а имей 100 друзей.</vt:lpstr>
      <vt:lpstr>Шило в мешке не утаишь.</vt:lpstr>
      <vt:lpstr>Цыплят по осени считают.</vt:lpstr>
      <vt:lpstr>Спасибо 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Константин Калинин</dc:creator>
  <cp:lastModifiedBy>Константин Калинин</cp:lastModifiedBy>
  <cp:revision>26</cp:revision>
  <dcterms:created xsi:type="dcterms:W3CDTF">2021-03-02T12:45:47Z</dcterms:created>
  <dcterms:modified xsi:type="dcterms:W3CDTF">2021-04-09T05:16:26Z</dcterms:modified>
</cp:coreProperties>
</file>