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B61BEF0D-F0BB-DE4B-95CE-6DB70DBA9567}" type="datetimeFigureOut">
              <a:rPr lang="en-US" dirty="0"/>
              <a:pPr/>
              <a:t>4/9/2021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4/9/2021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4/9/2021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4/9/2021</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pPr algn="ctr"/>
            <a:r>
              <a:rPr lang="ru-RU" sz="5400" dirty="0" smtClean="0">
                <a:latin typeface="Times New Roman" panose="02020603050405020304" pitchFamily="18" charset="0"/>
                <a:cs typeface="Times New Roman" panose="02020603050405020304" pitchFamily="18" charset="0"/>
              </a:rPr>
              <a:t>ВСЕЛЕННАЯ</a:t>
            </a:r>
            <a:endParaRPr lang="ru-RU" sz="54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p:txBody>
          <a:bodyPr/>
          <a:lstStyle/>
          <a:p>
            <a:r>
              <a:rPr lang="ru-RU" dirty="0" smtClean="0"/>
              <a:t>Подготовил:</a:t>
            </a:r>
          </a:p>
          <a:p>
            <a:r>
              <a:rPr lang="ru-RU" dirty="0" smtClean="0"/>
              <a:t>Воспитатель ГБДОУ детский сад №87 СПб</a:t>
            </a:r>
          </a:p>
          <a:p>
            <a:r>
              <a:rPr lang="ru-RU" dirty="0" smtClean="0"/>
              <a:t>Дмитриева Е.В.</a:t>
            </a:r>
          </a:p>
          <a:p>
            <a:endParaRPr lang="ru-RU" dirty="0"/>
          </a:p>
        </p:txBody>
      </p:sp>
    </p:spTree>
    <p:extLst>
      <p:ext uri="{BB962C8B-B14F-4D97-AF65-F5344CB8AC3E}">
        <p14:creationId xmlns:p14="http://schemas.microsoft.com/office/powerpoint/2010/main" val="21370854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121112"/>
            <a:ext cx="11658600" cy="2609888"/>
          </a:xfrm>
        </p:spPr>
        <p:txBody>
          <a:bodyPr>
            <a:normAutofit/>
          </a:bodyPr>
          <a:lstStyle/>
          <a:p>
            <a:r>
              <a:rPr lang="ru-RU" sz="1800" dirty="0" smtClean="0">
                <a:latin typeface="Times New Roman" panose="02020603050405020304" pitchFamily="18" charset="0"/>
                <a:cs typeface="Times New Roman" panose="02020603050405020304" pitchFamily="18" charset="0"/>
              </a:rPr>
              <a:t>Луна – единственный спутник земли, который в 4 раза меньше земли. Луна </a:t>
            </a:r>
            <a:r>
              <a:rPr lang="ru-RU" sz="1800" dirty="0">
                <a:latin typeface="Times New Roman" panose="02020603050405020304" pitchFamily="18" charset="0"/>
                <a:cs typeface="Times New Roman" panose="02020603050405020304" pitchFamily="18" charset="0"/>
              </a:rPr>
              <a:t>л</a:t>
            </a:r>
            <a:r>
              <a:rPr lang="ru-RU" sz="1800" dirty="0" smtClean="0">
                <a:latin typeface="Times New Roman" panose="02020603050405020304" pitchFamily="18" charset="0"/>
                <a:cs typeface="Times New Roman" panose="02020603050405020304" pitchFamily="18" charset="0"/>
              </a:rPr>
              <a:t>ишена атмосферы, на ее поверхности находятся кратеры, которые образовались или от падения небесных тел, или это потухшие вулканы. Так же нет на луне и воды.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Луна освещена солнцем и отражает его свет. По мере того, как движется луна вокруг земли, освещенная солнцем, части луны открываются нам под разными углами. Поэтому нам кажется, что луна все время меняет форму.</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Сила тяготения между солнцем, землей и луной вызывает колебания уровня моря – морские приливы и отливы. В зависимости от фаз луны садоводы </a:t>
            </a:r>
            <a:r>
              <a:rPr lang="ru-RU" sz="1800" smtClean="0">
                <a:latin typeface="Times New Roman" panose="02020603050405020304" pitchFamily="18" charset="0"/>
                <a:cs typeface="Times New Roman" panose="02020603050405020304" pitchFamily="18" charset="0"/>
              </a:rPr>
              <a:t>занимаются земледелием.</a:t>
            </a:r>
            <a:endParaRPr lang="ru-RU" sz="1800" dirty="0">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a:ext>
            </a:extLst>
          </a:blip>
          <a:stretch>
            <a:fillRect/>
          </a:stretch>
        </p:blipFill>
        <p:spPr>
          <a:xfrm>
            <a:off x="0" y="0"/>
            <a:ext cx="6819900" cy="4121112"/>
          </a:xfrm>
        </p:spPr>
      </p:pic>
      <p:pic>
        <p:nvPicPr>
          <p:cNvPr id="6" name="Объект 5"/>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7389812" y="79356"/>
            <a:ext cx="4268788" cy="3987800"/>
          </a:xfrm>
        </p:spPr>
      </p:pic>
    </p:spTree>
    <p:extLst>
      <p:ext uri="{BB962C8B-B14F-4D97-AF65-F5344CB8AC3E}">
        <p14:creationId xmlns:p14="http://schemas.microsoft.com/office/powerpoint/2010/main" val="2562616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3137" y="4365852"/>
            <a:ext cx="10510657" cy="1733051"/>
          </a:xfrm>
        </p:spPr>
        <p:txBody>
          <a:bodyPr>
            <a:normAutofit/>
          </a:bodyPr>
          <a:lstStyle/>
          <a:p>
            <a:r>
              <a:rPr lang="ru-RU" sz="1800" dirty="0" smtClean="0">
                <a:latin typeface="Times New Roman" panose="02020603050405020304" pitchFamily="18" charset="0"/>
                <a:cs typeface="Times New Roman" panose="02020603050405020304" pitchFamily="18" charset="0"/>
              </a:rPr>
              <a:t>Вселенная зародилась в результате большого взрыва. Вселенная – это миллиарды звезд, планет, их лун, огромных газовых облаков, разбросанных в гигантском пустом пространстве. Пределов вселенной никто не знает.</a:t>
            </a:r>
            <a:endParaRPr lang="ru-RU" sz="18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684212" y="0"/>
            <a:ext cx="8869680" cy="4261349"/>
          </a:xfrm>
        </p:spPr>
      </p:pic>
    </p:spTree>
    <p:extLst>
      <p:ext uri="{BB962C8B-B14F-4D97-AF65-F5344CB8AC3E}">
        <p14:creationId xmlns:p14="http://schemas.microsoft.com/office/powerpoint/2010/main" val="2239862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1" y="3947842"/>
            <a:ext cx="10667411" cy="2046558"/>
          </a:xfrm>
        </p:spPr>
        <p:txBody>
          <a:bodyPr>
            <a:normAutofit/>
          </a:bodyPr>
          <a:lstStyle/>
          <a:p>
            <a:pPr algn="ctr"/>
            <a:r>
              <a:rPr lang="ru-RU" sz="2800" dirty="0" smtClean="0">
                <a:latin typeface="Times New Roman" panose="02020603050405020304" pitchFamily="18" charset="0"/>
                <a:cs typeface="Times New Roman" panose="02020603050405020304" pitchFamily="18" charset="0"/>
              </a:rPr>
              <a:t>Галактики – это огромные скопления звезд, планет, комет, облаков газа и пыли удерживаемых гравитацией (силой притяжения).</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Галактик во вселенной миллионы.</a:t>
            </a:r>
            <a:endParaRPr lang="ru-RU" sz="2800" dirty="0">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864138" y="333103"/>
            <a:ext cx="4739828" cy="3614738"/>
          </a:xfrm>
        </p:spPr>
      </p:pic>
      <p:pic>
        <p:nvPicPr>
          <p:cNvPr id="6" name="Объект 5"/>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6426926" y="333103"/>
            <a:ext cx="4924697" cy="3614738"/>
          </a:xfrm>
        </p:spPr>
      </p:pic>
    </p:spTree>
    <p:extLst>
      <p:ext uri="{BB962C8B-B14F-4D97-AF65-F5344CB8AC3E}">
        <p14:creationId xmlns:p14="http://schemas.microsoft.com/office/powerpoint/2010/main" val="742541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1" y="4062548"/>
            <a:ext cx="10732725" cy="2690949"/>
          </a:xfrm>
        </p:spPr>
        <p:txBody>
          <a:bodyPr>
            <a:normAutofit/>
          </a:bodyPr>
          <a:lstStyle/>
          <a:p>
            <a:pPr algn="ctr"/>
            <a:r>
              <a:rPr lang="ru-RU" sz="1800" dirty="0" smtClean="0">
                <a:latin typeface="Times New Roman" panose="02020603050405020304" pitchFamily="18" charset="0"/>
                <a:cs typeface="Times New Roman" panose="02020603050405020304" pitchFamily="18" charset="0"/>
              </a:rPr>
              <a:t>Нашу галактику мы </a:t>
            </a:r>
            <a:r>
              <a:rPr lang="ru-RU" sz="1800" dirty="0">
                <a:latin typeface="Times New Roman" panose="02020603050405020304" pitchFamily="18" charset="0"/>
                <a:cs typeface="Times New Roman" panose="02020603050405020304" pitchFamily="18" charset="0"/>
              </a:rPr>
              <a:t>н</a:t>
            </a:r>
            <a:r>
              <a:rPr lang="ru-RU" sz="1800" dirty="0" smtClean="0">
                <a:latin typeface="Times New Roman" panose="02020603050405020304" pitchFamily="18" charset="0"/>
                <a:cs typeface="Times New Roman" panose="02020603050405020304" pitchFamily="18" charset="0"/>
              </a:rPr>
              <a:t>азвали млечный путь. Если смотреть на нее из космоса, она похожа на огромное молочно-белое облако. Млечный путь – спиральная галактика. Наша солнечная система находится в одной из спиралей и совершает оборот вокруг центра галактики примерно за 225 миллионов лет. На картинке справа представлен край галактики млечного пути, который нашли астрофизики.</a:t>
            </a:r>
            <a:endParaRPr lang="ru-RU" sz="1800" dirty="0">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514395" y="555963"/>
            <a:ext cx="4937125" cy="3506586"/>
          </a:xfrm>
        </p:spPr>
      </p:pic>
      <p:pic>
        <p:nvPicPr>
          <p:cNvPr id="6" name="Объект 5"/>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6139543" y="555963"/>
            <a:ext cx="5185953" cy="3506585"/>
          </a:xfrm>
        </p:spPr>
      </p:pic>
    </p:spTree>
    <p:extLst>
      <p:ext uri="{BB962C8B-B14F-4D97-AF65-F5344CB8AC3E}">
        <p14:creationId xmlns:p14="http://schemas.microsoft.com/office/powerpoint/2010/main" val="3319569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5653" y="4138878"/>
            <a:ext cx="10432278" cy="2038402"/>
          </a:xfrm>
        </p:spPr>
        <p:txBody>
          <a:bodyPr>
            <a:normAutofit/>
          </a:bodyPr>
          <a:lstStyle/>
          <a:p>
            <a:pPr algn="ctr"/>
            <a:r>
              <a:rPr lang="ru-RU" sz="1800" dirty="0" smtClean="0">
                <a:latin typeface="Times New Roman" panose="02020603050405020304" pitchFamily="18" charset="0"/>
                <a:cs typeface="Times New Roman" panose="02020603050405020304" pitchFamily="18" charset="0"/>
              </a:rPr>
              <a:t>Звезды – огромные светящиеся газовые шары. Яркость звезды зависит от удаления от Земли и количества излучаемого света.</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Звезды, как и люди, рождаются, стареют и умирают.</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Созвездия – это скопление звезд, мысленно соединенных человеком одной или несколькими линиями.</a:t>
            </a:r>
            <a:endParaRPr lang="ru-RU" sz="1800" dirty="0">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775653" y="0"/>
            <a:ext cx="4937125" cy="4138877"/>
          </a:xfrm>
        </p:spPr>
      </p:pic>
      <p:pic>
        <p:nvPicPr>
          <p:cNvPr id="6" name="Объект 5"/>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6257109" y="0"/>
            <a:ext cx="4950822" cy="4132346"/>
          </a:xfrm>
        </p:spPr>
      </p:pic>
    </p:spTree>
    <p:extLst>
      <p:ext uri="{BB962C8B-B14F-4D97-AF65-F5344CB8AC3E}">
        <p14:creationId xmlns:p14="http://schemas.microsoft.com/office/powerpoint/2010/main" val="12226676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8900" y="190500"/>
            <a:ext cx="11861800" cy="6426200"/>
          </a:xfrm>
          <a:prstGeom prst="rect">
            <a:avLst/>
          </a:prstGeom>
        </p:spPr>
      </p:pic>
    </p:spTree>
    <p:extLst>
      <p:ext uri="{BB962C8B-B14F-4D97-AF65-F5344CB8AC3E}">
        <p14:creationId xmlns:p14="http://schemas.microsoft.com/office/powerpoint/2010/main" val="1109041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0607842" cy="6858000"/>
          </a:xfrm>
          <a:prstGeom prst="rect">
            <a:avLst/>
          </a:prstGeom>
        </p:spPr>
      </p:pic>
    </p:spTree>
    <p:extLst>
      <p:ext uri="{BB962C8B-B14F-4D97-AF65-F5344CB8AC3E}">
        <p14:creationId xmlns:p14="http://schemas.microsoft.com/office/powerpoint/2010/main" val="397029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04910" y="4300538"/>
            <a:ext cx="10648890" cy="2557462"/>
          </a:xfrm>
        </p:spPr>
        <p:txBody>
          <a:bodyPr>
            <a:normAutofit/>
          </a:bodyPr>
          <a:lstStyle/>
          <a:p>
            <a:r>
              <a:rPr lang="ru-RU" sz="1800" dirty="0" smtClean="0">
                <a:latin typeface="Times New Roman" panose="02020603050405020304" pitchFamily="18" charset="0"/>
                <a:cs typeface="Times New Roman" panose="02020603050405020304" pitchFamily="18" charset="0"/>
              </a:rPr>
              <a:t>В солнечной системе есть и небольшие объекты:</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астероиды - небесное тело меньших размеров, чем планета, и неправильной формы, движутся вокруг солнца;</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кометы – небольшое небесное тело, вращается вокруг солнца,  состоит из газа, камней и пыли. От нагревания солнцем у кометы появляются огромные светящиеся хвосты.</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метеориты – это космическое тело, не сгоревшее в атмосфере планеты и долетевшее до поверхности.</a:t>
            </a:r>
            <a:endParaRPr lang="ru-RU" sz="1800" dirty="0">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704910" y="0"/>
            <a:ext cx="6102289" cy="4300538"/>
          </a:xfrm>
        </p:spPr>
      </p:pic>
      <p:pic>
        <p:nvPicPr>
          <p:cNvPr id="6" name="Объект 5"/>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7847012" y="660400"/>
            <a:ext cx="3506788" cy="2802371"/>
          </a:xfrm>
        </p:spPr>
      </p:pic>
    </p:spTree>
    <p:extLst>
      <p:ext uri="{BB962C8B-B14F-4D97-AF65-F5344CB8AC3E}">
        <p14:creationId xmlns:p14="http://schemas.microsoft.com/office/powerpoint/2010/main" val="2944739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1600" y="4563532"/>
            <a:ext cx="11595100" cy="1773768"/>
          </a:xfrm>
        </p:spPr>
        <p:txBody>
          <a:bodyPr>
            <a:normAutofit fontScale="90000"/>
          </a:bodyPr>
          <a:lstStyle/>
          <a:p>
            <a:r>
              <a:rPr lang="ru-RU" sz="2000" dirty="0" smtClean="0">
                <a:latin typeface="Times New Roman" panose="02020603050405020304" pitchFamily="18" charset="0"/>
                <a:cs typeface="Times New Roman" panose="02020603050405020304" pitchFamily="18" charset="0"/>
              </a:rPr>
              <a:t>Наша планета сформировалась примерно 4.5 </a:t>
            </a:r>
            <a:r>
              <a:rPr lang="ru-RU" sz="2000" dirty="0" err="1" smtClean="0">
                <a:latin typeface="Times New Roman" panose="02020603050405020304" pitchFamily="18" charset="0"/>
                <a:cs typeface="Times New Roman" panose="02020603050405020304" pitchFamily="18" charset="0"/>
              </a:rPr>
              <a:t>мрд</a:t>
            </a:r>
            <a:r>
              <a:rPr lang="ru-RU" sz="2000" dirty="0" smtClean="0">
                <a:latin typeface="Times New Roman" panose="02020603050405020304" pitchFamily="18" charset="0"/>
                <a:cs typeface="Times New Roman" panose="02020603050405020304" pitchFamily="18" charset="0"/>
              </a:rPr>
              <a:t> лет назад. внутри она очень горячая (5000 </a:t>
            </a:r>
            <a:r>
              <a:rPr lang="ru-RU" sz="2000" dirty="0" err="1" smtClean="0">
                <a:latin typeface="Times New Roman" panose="02020603050405020304" pitchFamily="18" charset="0"/>
                <a:cs typeface="Times New Roman" panose="02020603050405020304" pitchFamily="18" charset="0"/>
              </a:rPr>
              <a:t>гр.С</a:t>
            </a:r>
            <a:r>
              <a:rPr lang="ru-RU" sz="2000" dirty="0" smtClean="0">
                <a:latin typeface="Times New Roman" panose="02020603050405020304" pitchFamily="18" charset="0"/>
                <a:cs typeface="Times New Roman" panose="02020603050405020304" pitchFamily="18" charset="0"/>
              </a:rPr>
              <a:t>)</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земля – третья планета от солнца и единственная, на которой существует жизнь. Землю окружает защитный щит, состоящий из газов – атмосфера, которая частично поглощает солнечное тепло и поддерживает на земле постоянную температуру.</a:t>
            </a:r>
            <a:endParaRPr lang="ru-RU" sz="2000" dirty="0">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a:ext>
            </a:extLst>
          </a:blip>
          <a:stretch>
            <a:fillRect/>
          </a:stretch>
        </p:blipFill>
        <p:spPr>
          <a:xfrm>
            <a:off x="101600" y="114300"/>
            <a:ext cx="6616700" cy="4186238"/>
          </a:xfrm>
        </p:spPr>
      </p:pic>
      <p:pic>
        <p:nvPicPr>
          <p:cNvPr id="6" name="Объект 5"/>
          <p:cNvPicPr>
            <a:picLocks noGrp="1" noChangeAspect="1"/>
          </p:cNvPicPr>
          <p:nvPr>
            <p:ph sz="half" idx="2"/>
          </p:nvPr>
        </p:nvPicPr>
        <p:blipFill>
          <a:blip r:embed="rId3">
            <a:extLst>
              <a:ext uri="{28A0092B-C50C-407E-A947-70E740481C1C}">
                <a14:useLocalDpi xmlns:a14="http://schemas.microsoft.com/office/drawing/2010/main"/>
              </a:ext>
            </a:extLst>
          </a:blip>
          <a:stretch>
            <a:fillRect/>
          </a:stretch>
        </p:blipFill>
        <p:spPr>
          <a:xfrm>
            <a:off x="7010400" y="0"/>
            <a:ext cx="4686300" cy="4300538"/>
          </a:xfrm>
        </p:spPr>
      </p:pic>
    </p:spTree>
    <p:extLst>
      <p:ext uri="{BB962C8B-B14F-4D97-AF65-F5344CB8AC3E}">
        <p14:creationId xmlns:p14="http://schemas.microsoft.com/office/powerpoint/2010/main" val="2573311991"/>
      </p:ext>
    </p:extLst>
  </p:cSld>
  <p:clrMapOvr>
    <a:masterClrMapping/>
  </p:clrMapOvr>
</p:sld>
</file>

<file path=ppt/theme/theme1.xml><?xml version="1.0" encoding="utf-8"?>
<a:theme xmlns:a="http://schemas.openxmlformats.org/drawingml/2006/main" name="Сектор">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70</TotalTime>
  <Words>216</Words>
  <Application>Microsoft Office PowerPoint</Application>
  <PresentationFormat>Широкоэкранный</PresentationFormat>
  <Paragraphs>11</Paragraphs>
  <Slides>10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Century Gothic</vt:lpstr>
      <vt:lpstr>Times New Roman</vt:lpstr>
      <vt:lpstr>Wingdings 3</vt:lpstr>
      <vt:lpstr>Сектор</vt:lpstr>
      <vt:lpstr>ВСЕЛЕННАЯ</vt:lpstr>
      <vt:lpstr>Вселенная зародилась в результате большого взрыва. Вселенная – это миллиарды звезд, планет, их лун, огромных газовых облаков, разбросанных в гигантском пустом пространстве. Пределов вселенной никто не знает.</vt:lpstr>
      <vt:lpstr>Галактики – это огромные скопления звезд, планет, комет, облаков газа и пыли удерживаемых гравитацией (силой притяжения). Галактик во вселенной миллионы.</vt:lpstr>
      <vt:lpstr>Нашу галактику мы назвали млечный путь. Если смотреть на нее из космоса, она похожа на огромное молочно-белое облако. Млечный путь – спиральная галактика. Наша солнечная система находится в одной из спиралей и совершает оборот вокруг центра галактики примерно за 225 миллионов лет. На картинке справа представлен край галактики млечного пути, который нашли астрофизики.</vt:lpstr>
      <vt:lpstr>Звезды – огромные светящиеся газовые шары. Яркость звезды зависит от удаления от Земли и количества излучаемого света. Звезды, как и люди, рождаются, стареют и умирают. Созвездия – это скопление звезд, мысленно соединенных человеком одной или несколькими линиями.</vt:lpstr>
      <vt:lpstr>Презентация PowerPoint</vt:lpstr>
      <vt:lpstr>Презентация PowerPoint</vt:lpstr>
      <vt:lpstr>В солнечной системе есть и небольшие объекты: * астероиды - небесное тело меньших размеров, чем планета, и неправильной формы, движутся вокруг солнца; * кометы – небольшое небесное тело, вращается вокруг солнца,  состоит из газа, камней и пыли. От нагревания солнцем у кометы появляются огромные светящиеся хвосты. * метеориты – это космическое тело, не сгоревшее в атмосфере планеты и долетевшее до поверхности.</vt:lpstr>
      <vt:lpstr>Наша планета сформировалась примерно 4.5 мрд лет назад. внутри она очень горячая (5000 гр.С) земля – третья планета от солнца и единственная, на которой существует жизнь. Землю окружает защитный щит, состоящий из газов – атмосфера, которая частично поглощает солнечное тепло и поддерживает на земле постоянную температуру.</vt:lpstr>
      <vt:lpstr>Луна – единственный спутник земли, который в 4 раза меньше земли. Луна лишена атмосферы, на ее поверхности находятся кратеры, которые образовались или от падения небесных тел, или это потухшие вулканы. Так же нет на луне и воды.  Луна освещена солнцем и отражает его свет. По мере того, как движется луна вокруг земли, освещенная солнцем, части луны открываются нам под разными углами. Поэтому нам кажется, что луна все время меняет форму. Сила тяготения между солнцем, землей и луной вызывает колебания уровня моря – морские приливы и отливы. В зависимости от фаз луны садоводы занимаются земледелием.</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ВСЕЛЕННАЯ</dc:title>
  <dc:creator>Пользователь Windows</dc:creator>
  <cp:lastModifiedBy>Пользователь Windows</cp:lastModifiedBy>
  <cp:revision>8</cp:revision>
  <dcterms:created xsi:type="dcterms:W3CDTF">2021-04-06T19:21:52Z</dcterms:created>
  <dcterms:modified xsi:type="dcterms:W3CDTF">2021-04-09T16:47:35Z</dcterms:modified>
</cp:coreProperties>
</file>