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BF3C7-3FC9-4940-80AF-DDD9F11BAC27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F37DDF-2384-48D1-A2CE-A072BF4080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10 </a:t>
            </a:r>
            <a:r>
              <a:rPr lang="ru-RU" dirty="0" err="1" smtClean="0"/>
              <a:t>Арт</a:t>
            </a:r>
            <a:r>
              <a:rPr lang="ru-RU" dirty="0" smtClean="0"/>
              <a:t> терапия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11 круглые столы и Мастер классы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7 мама,</a:t>
            </a:r>
            <a:r>
              <a:rPr lang="ru-RU" baseline="0" dirty="0" smtClean="0"/>
              <a:t> папа я – спортивная семья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9 открытое занятие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F37DDF-2384-48D1-A2CE-A072BF4080A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C5D45-7CBD-48D3-BC05-305AE946A138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8A91B-DDA8-43DE-AB07-81ECF888AC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2-002-.jpg"/>
          <p:cNvPicPr>
            <a:picLocks noChangeAspect="1"/>
          </p:cNvPicPr>
          <p:nvPr/>
        </p:nvPicPr>
        <p:blipFill>
          <a:blip r:embed="rId2" cstate="screen">
            <a:lum bright="15000" contrast="12000"/>
          </a:blip>
          <a:stretch>
            <a:fillRect/>
          </a:stretch>
        </p:blipFill>
        <p:spPr>
          <a:xfrm>
            <a:off x="4057" y="0"/>
            <a:ext cx="913994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928670"/>
            <a:ext cx="6429420" cy="5355312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3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Times New Roman" pitchFamily="18" charset="0"/>
              </a:rPr>
              <a:t>«Комплексное взаимодействие всех участников образовательных отношений в дошкольной образовательной организации в контексте развития качественного дошкольного образования»</a:t>
            </a:r>
            <a:endParaRPr lang="ru-RU" sz="3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19fa37a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занятие Ходаревой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928662" y="1142984"/>
            <a:ext cx="7500990" cy="5411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71736" y="214290"/>
            <a:ext cx="41264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>
                  <a:solidFill>
                    <a:srgbClr val="0070C0"/>
                  </a:solidFill>
                </a:ln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istral" pitchFamily="66" charset="0"/>
              </a:rPr>
              <a:t>Открытое занятие</a:t>
            </a:r>
            <a:endParaRPr lang="ru-RU" sz="4400" b="1" cap="all" spc="0" dirty="0">
              <a:ln>
                <a:solidFill>
                  <a:srgbClr val="0070C0"/>
                </a:solidFill>
              </a:ln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36679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428596" y="428604"/>
            <a:ext cx="3643338" cy="4429180"/>
          </a:xfrm>
          <a:prstGeom prst="rect">
            <a:avLst/>
          </a:prstGeom>
          <a:ln w="1270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00562" y="1785926"/>
            <a:ext cx="4143372" cy="4714884"/>
          </a:xfrm>
          <a:prstGeom prst="rect">
            <a:avLst/>
          </a:prstGeom>
          <a:ln w="127000" cap="rnd">
            <a:solidFill>
              <a:srgbClr val="92D05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500562" y="642918"/>
            <a:ext cx="4197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Арт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- терапия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upload-847b33f0-f43c-11e5-9fd9-5b7c643dc4a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Педагоги на педсовете.jpg"/>
          <p:cNvPicPr>
            <a:picLocks noGrp="1" noChangeAspect="1"/>
          </p:cNvPicPr>
          <p:nvPr>
            <p:ph idx="1"/>
          </p:nvPr>
        </p:nvPicPr>
        <p:blipFill>
          <a:blip r:embed="rId4" cstate="screen"/>
          <a:stretch>
            <a:fillRect/>
          </a:stretch>
        </p:blipFill>
        <p:spPr>
          <a:xfrm>
            <a:off x="357158" y="571480"/>
            <a:ext cx="4000528" cy="5334038"/>
          </a:xfrm>
        </p:spPr>
      </p:pic>
      <p:pic>
        <p:nvPicPr>
          <p:cNvPr id="5" name="Рисунок 4" descr="Работа для МО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86314" y="1142984"/>
            <a:ext cx="4071966" cy="542928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72000" y="142852"/>
            <a:ext cx="4243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Мастер-класс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ello_html_m559bca15.jpg"/>
          <p:cNvPicPr>
            <a:picLocks noChangeAspect="1"/>
          </p:cNvPicPr>
          <p:nvPr/>
        </p:nvPicPr>
        <p:blipFill>
          <a:blip r:embed="rId3" cstate="screen">
            <a:lum bright="19000" contrast="8000"/>
          </a:blip>
          <a:stretch>
            <a:fillRect/>
          </a:stretch>
        </p:blipFill>
        <p:spPr>
          <a:xfrm>
            <a:off x="4643438" y="0"/>
            <a:ext cx="4500562" cy="6858000"/>
          </a:xfrm>
          <a:prstGeom prst="rect">
            <a:avLst/>
          </a:prstGeom>
        </p:spPr>
      </p:pic>
      <p:pic>
        <p:nvPicPr>
          <p:cNvPr id="5" name="Рисунок 4" descr="hello_html_m559bca15.jpg"/>
          <p:cNvPicPr>
            <a:picLocks noChangeAspect="1"/>
          </p:cNvPicPr>
          <p:nvPr/>
        </p:nvPicPr>
        <p:blipFill>
          <a:blip r:embed="rId4" cstate="screen">
            <a:lum bright="19000" contrast="-9000"/>
          </a:blip>
          <a:stretch>
            <a:fillRect/>
          </a:stretch>
        </p:blipFill>
        <p:spPr>
          <a:xfrm>
            <a:off x="0" y="0"/>
            <a:ext cx="4694738" cy="6858000"/>
          </a:xfrm>
          <a:prstGeom prst="rect">
            <a:avLst/>
          </a:prstGeom>
        </p:spPr>
      </p:pic>
      <p:pic>
        <p:nvPicPr>
          <p:cNvPr id="4" name="Содержимое 3" descr="IMG_20190222_112156_HDR.jpg"/>
          <p:cNvPicPr>
            <a:picLocks noGrp="1" noChangeAspect="1"/>
          </p:cNvPicPr>
          <p:nvPr>
            <p:ph idx="1"/>
          </p:nvPr>
        </p:nvPicPr>
        <p:blipFill>
          <a:blip r:embed="rId5" cstate="screen"/>
          <a:stretch>
            <a:fillRect/>
          </a:stretch>
        </p:blipFill>
        <p:spPr>
          <a:xfrm>
            <a:off x="500034" y="928670"/>
            <a:ext cx="3714776" cy="4953035"/>
          </a:xfrm>
        </p:spPr>
      </p:pic>
      <p:pic>
        <p:nvPicPr>
          <p:cNvPr id="6" name="Рисунок 5" descr="изображение_viber_2019-08-13_14-42-5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5000628" y="857232"/>
            <a:ext cx="3857652" cy="4929222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16.jpg"/>
          <p:cNvPicPr>
            <a:picLocks noChangeAspect="1"/>
          </p:cNvPicPr>
          <p:nvPr/>
        </p:nvPicPr>
        <p:blipFill>
          <a:blip r:embed="rId2" cstate="screen">
            <a:lum bright="21000" contrast="13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Содержимое 3" descr="IMG_20190305_094400_HDR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14348" y="1714488"/>
            <a:ext cx="3643338" cy="48577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307_105148_HDR.jpg"/>
          <p:cNvPicPr>
            <a:picLocks noChangeAspect="1"/>
          </p:cNvPicPr>
          <p:nvPr/>
        </p:nvPicPr>
        <p:blipFill>
          <a:blip r:embed="rId4" cstate="screen">
            <a:lum bright="12000" contrast="16000"/>
          </a:blip>
          <a:srcRect/>
          <a:stretch>
            <a:fillRect/>
          </a:stretch>
        </p:blipFill>
        <p:spPr>
          <a:xfrm>
            <a:off x="4643438" y="642918"/>
            <a:ext cx="4214824" cy="5262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2-002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1857364"/>
            <a:ext cx="678661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 внимание!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path path="circle">
                  <a:fillToRect l="100000" b="100000"/>
                </a:path>
                <a:tileRect t="-100000" r="-1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upload-847b33f0-f43c-11e5-9fd9-5b7c643dc4a9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lum bright="39000" contrast="67000"/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изображение_viber_2019-08-13_13-59-5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00232" y="142852"/>
            <a:ext cx="4822048" cy="64293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ello_html_m559bca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_viber_2019-08-13_14-04-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71604" y="428604"/>
            <a:ext cx="5857916" cy="58579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upload-847b33f0-f43c-11e5-9fd9-5b7c643dc4a9.jpg"/>
          <p:cNvPicPr>
            <a:picLocks noChangeAspect="1"/>
          </p:cNvPicPr>
          <p:nvPr/>
        </p:nvPicPr>
        <p:blipFill>
          <a:blip r:embed="rId3" cstate="screen">
            <a:lum bright="33000" contrast="21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_viber_2019-08-09_13-51-0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306366"/>
            <a:ext cx="4572000" cy="5408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изображение_viber_2019-08-09_13-51-5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643438" y="904857"/>
            <a:ext cx="4304122" cy="5738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upload-847b33f0-f43c-11e5-9fd9-5b7c643dc4a9.jpg"/>
          <p:cNvPicPr>
            <a:picLocks noChangeAspect="1"/>
          </p:cNvPicPr>
          <p:nvPr/>
        </p:nvPicPr>
        <p:blipFill>
          <a:blip r:embed="rId3" cstate="screen">
            <a:lum bright="34000" contrast="34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изображение_viber_2019-08-12_16-30-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4500594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изображение_viber_2019-08-12_16-31-0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36267" y="357166"/>
            <a:ext cx="4607733" cy="61436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ello_html_m559bca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изображение_viber_2019-08-09_13-52-5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85786" y="357166"/>
            <a:ext cx="7429552" cy="59765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ello_html_19fa37a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_viber_2019-08-05_15-01-18.jpg"/>
          <p:cNvPicPr>
            <a:picLocks noChangeAspect="1"/>
          </p:cNvPicPr>
          <p:nvPr/>
        </p:nvPicPr>
        <p:blipFill>
          <a:blip r:embed="rId4" cstate="screen"/>
          <a:srcRect b="7692"/>
          <a:stretch>
            <a:fillRect/>
          </a:stretch>
        </p:blipFill>
        <p:spPr>
          <a:xfrm>
            <a:off x="1785918" y="285728"/>
            <a:ext cx="5668585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366792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1429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_viber_2019-08-05_14-32-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1" y="214290"/>
            <a:ext cx="4525319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изображение_viber_2019-08-05_14-38-38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4500562" y="2526643"/>
            <a:ext cx="4286248" cy="43313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714876" y="571480"/>
            <a:ext cx="407196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«Мама, папа и я – спортивная семья!»</a:t>
            </a:r>
            <a:endParaRPr lang="ru-RU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llo_html_19fa37aa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зображение_viber_2019-08-13_14-02-0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85918" y="1071546"/>
            <a:ext cx="5429288" cy="558441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071538" y="0"/>
            <a:ext cx="73324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rgbClr val="0070C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ahnschrift" pitchFamily="34" charset="0"/>
              </a:rPr>
              <a:t>Проектная деятельность</a:t>
            </a:r>
            <a:endParaRPr lang="ru-RU" sz="4800" b="1" i="1" dirty="0">
              <a:ln w="10541" cmpd="sng">
                <a:solidFill>
                  <a:srgbClr val="0070C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Bahnschrift" pitchFamily="34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80</Words>
  <Application>Microsoft Office PowerPoint</Application>
  <PresentationFormat>Экран (4:3)</PresentationFormat>
  <Paragraphs>32</Paragraphs>
  <Slides>15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Натаха</dc:creator>
  <cp:lastModifiedBy>Пользователь</cp:lastModifiedBy>
  <cp:revision>17</cp:revision>
  <dcterms:created xsi:type="dcterms:W3CDTF">2019-08-13T11:06:40Z</dcterms:created>
  <dcterms:modified xsi:type="dcterms:W3CDTF">2021-04-09T11:08:40Z</dcterms:modified>
</cp:coreProperties>
</file>