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4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645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1524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5657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516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2229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575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9743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340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866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9627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4847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477C3-FCBA-49D5-86F5-409EE7EA7743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254C7-F14B-4D58-B408-F8C2E2E52E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005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560840" cy="367240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«Приключение Пиноккио» Карло Коллоди: фантастические и реалистические мотивы в сказке, образ Пиноккио, детские персонажи сказки. Отрицательные герои сказки. Сопоставительный анализ сказок К. Коллоди «Приключение Пиноккио» и А.Н. Толстого «Золотой ключик, или Приключения Буратино»</a:t>
            </a:r>
            <a:endParaRPr lang="ru-RU" sz="32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157192"/>
            <a:ext cx="3736504" cy="129614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800" b="1" dirty="0" smtClean="0">
                <a:solidFill>
                  <a:schemeClr val="tx1"/>
                </a:solidFill>
              </a:rPr>
              <a:t>Выполнила:</a:t>
            </a:r>
          </a:p>
          <a:p>
            <a:pPr algn="r"/>
            <a:r>
              <a:rPr lang="ru-RU" sz="2800" b="1" dirty="0" err="1" smtClean="0">
                <a:solidFill>
                  <a:schemeClr val="tx1"/>
                </a:solidFill>
              </a:rPr>
              <a:t>Щемелева</a:t>
            </a:r>
            <a:r>
              <a:rPr lang="ru-RU" sz="2800" b="1" dirty="0" smtClean="0">
                <a:solidFill>
                  <a:schemeClr val="tx1"/>
                </a:solidFill>
              </a:rPr>
              <a:t> Дарья Олеговна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r"/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282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685584" cy="3123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Среди читателей "Приключений Пиноккио" был и русский писатель Алексей Николаевич Толстой. Толстой решил пересказать книгу Карло Коллоди по-своему. В предисловии к своей сказке, которую он назвал "Золотой ключик, или Приключения Буратино", писатель заявил, что читал "Приключения Пиноккио" в детстве, часто пересказывал историю деревянной куклы своим товарищам и выдумывал такие похождения, каких в книге совсем и не было.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3212976"/>
            <a:ext cx="438401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60"/>
            <a:ext cx="309634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40535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49799"/>
            <a:ext cx="2556792" cy="389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419056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Два озорных близнеца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8136904" cy="295232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В литературной стране, в которой собраны все герои, придуманные писателями, живут два длинноносых деревянных человечка - Пиноккио и Буратино. История появления на свет и того, и другого одинакова - оба были вырезаны старым мастером из чудесного говорящего полена.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3713538" cy="279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78168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1066130"/>
          </a:xfrm>
        </p:spPr>
        <p:txBody>
          <a:bodyPr/>
          <a:lstStyle/>
          <a:p>
            <a:r>
              <a:rPr lang="ru-RU" dirty="0" smtClean="0"/>
              <a:t>Характер героев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7776864" cy="24175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Пиноккио характером очень похож на Буратино, только есть одно различие, при вранье у Пиноккио нос становился всё длиннее и длиннее. Но это было лишь в то время когда он был деревянной куклой, а когда он превратился в мальчика, то он стал добрее и теперь Пиноккио почти не врёт.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4293096" cy="309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12170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3"/>
            <a:ext cx="8435280" cy="288031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В конце концов, пройдя много приключений, Пиноккио перестает быть деревянным человечком и становится настоящим мальчиком. Это поучительная история о том, что злу учиться легко, а добру трудно. Но только в преодолении лени, легкомыслия, упрямства и эгоистичности человечек может стать настоящим Человеком.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871" y="3140968"/>
            <a:ext cx="489585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69777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5"/>
            <a:ext cx="2840360" cy="3381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30963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Для Толстого очень важны такие человеческие качества, как доброта, смелость, взаимовыручка. Он уверен, что только самоотверженные и великодушные люди смогут найти ключик счастья. Именно этот смысл заключен в том волшебном золотом ключике, который открывает волшебную дверь в каморке за нарисованным очагом. Злым и жадным героям никогда не добыть ключика счастья. Он достается тем, кто умеет дружить, кто не вешает нос и спешит прийти на помощь.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4569519" cy="304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14175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544616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776960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pPr algn="l"/>
            <a:r>
              <a:rPr lang="ru-RU" dirty="0" smtClean="0"/>
              <a:t>Карло Коллоди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340768"/>
            <a:ext cx="4114800" cy="47853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Ка́рло</a:t>
            </a:r>
            <a:r>
              <a:rPr lang="ru-RU" dirty="0" smtClean="0"/>
              <a:t> </a:t>
            </a:r>
            <a:r>
              <a:rPr lang="ru-RU" dirty="0" err="1" smtClean="0"/>
              <a:t>Колло́ди</a:t>
            </a:r>
            <a:r>
              <a:rPr lang="ru-RU" dirty="0"/>
              <a:t> </a:t>
            </a:r>
            <a:r>
              <a:rPr lang="ru-RU" dirty="0" smtClean="0"/>
              <a:t>(настоящее </a:t>
            </a:r>
            <a:r>
              <a:rPr lang="ru-RU" dirty="0"/>
              <a:t>имя Карло </a:t>
            </a:r>
            <a:r>
              <a:rPr lang="ru-RU" dirty="0" err="1" smtClean="0"/>
              <a:t>Лоренцини</a:t>
            </a:r>
            <a:r>
              <a:rPr lang="ru-RU" dirty="0" smtClean="0"/>
              <a:t>) –годы жизни  1826—1890 — итальянский писатель и журналист, известный прежде всего своей детской сказкой «Приключения Пиноккио. История деревянной куклы». Писатель взял себе псевдоним Коллоди в 1856 году по названию деревушки Коллоди в Тоскане, где родилась его мать, </a:t>
            </a:r>
            <a:r>
              <a:rPr lang="ru-RU" dirty="0" err="1" smtClean="0"/>
              <a:t>Анджолина</a:t>
            </a:r>
            <a:r>
              <a:rPr lang="ru-RU" dirty="0" smtClean="0"/>
              <a:t> </a:t>
            </a:r>
            <a:r>
              <a:rPr lang="ru-RU" dirty="0" err="1" smtClean="0"/>
              <a:t>Орцали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3024336" cy="478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3478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Приключение Пиноккио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08004" y="1628800"/>
            <a:ext cx="4078796" cy="4497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Пиноккио – деревянная кукла, созданная старым плотником и превращенная доброй феей в живое существо. Для того чтобы стать настоящим мальчиком, герой должен научиться вести себя как истинный человек, но пройти такой путь оказывается довольно сложно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442849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7055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Сверчок </a:t>
            </a:r>
            <a:r>
              <a:rPr lang="ru-RU" dirty="0" err="1"/>
              <a:t>Джимини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Сверчок </a:t>
            </a:r>
            <a:r>
              <a:rPr lang="ru-RU" dirty="0" err="1"/>
              <a:t>Джимини</a:t>
            </a:r>
            <a:r>
              <a:rPr lang="ru-RU" dirty="0"/>
              <a:t> – веселое насекомое, путешественник, рассказчик, по воле случая становится «совестью» для деревянной куклы, которую теперь приходится опекать и вытаскивать из самых неприятных ситуаций.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22446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47098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Джеппетто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err="1"/>
              <a:t>Джеппетто</a:t>
            </a:r>
            <a:r>
              <a:rPr lang="ru-RU" dirty="0"/>
              <a:t> – старый плотник, который занимается изготовлением поделок из дерева. Создавая новую куклу, мечтает о том, чтобы она превратился в настоящего мальчика. И эта мечта сбывается в ту же ночь.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30447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0093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Фигаро и </a:t>
            </a:r>
            <a:r>
              <a:rPr lang="ru-RU" dirty="0" err="1"/>
              <a:t>Клео</a:t>
            </a:r>
            <a:r>
              <a:rPr lang="ru-RU" dirty="0"/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Фигаро и </a:t>
            </a:r>
            <a:r>
              <a:rPr lang="ru-RU" dirty="0" err="1"/>
              <a:t>Клео</a:t>
            </a:r>
            <a:r>
              <a:rPr lang="ru-RU" dirty="0"/>
              <a:t> – домашние питомцы </a:t>
            </a:r>
            <a:r>
              <a:rPr lang="ru-RU" dirty="0" err="1"/>
              <a:t>Джеппетто</a:t>
            </a:r>
            <a:r>
              <a:rPr lang="ru-RU" dirty="0"/>
              <a:t>, котенок и рыбка, которые становятся свидетелями чудесного превращения деревянной </a:t>
            </a:r>
            <a:r>
              <a:rPr lang="ru-RU" dirty="0" smtClean="0"/>
              <a:t>куклы.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223568" cy="309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6154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Манджафоко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Манджафоко</a:t>
            </a:r>
            <a:r>
              <a:rPr lang="ru-RU" dirty="0"/>
              <a:t>– хозяин театра марионеток, который путешествует по миру на своем обозе. Цыган по происхождению, но говорит с итальянским акцентом. Впечатлен способностями Пиноккио как артиста, а потому всеми способами старается подчинить его себе.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248472" cy="341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60966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Фея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Фея – добрая волшебница, которая появляется, если увидеть на небе ее звезду и загадать желание. Оживляет деревянную куклу Пиноккио и может превратить его в мальчика при соблюдении определенных условий.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516281" cy="336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2601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Честный Джон </a:t>
            </a:r>
            <a:r>
              <a:rPr lang="ru-RU" dirty="0" smtClean="0"/>
              <a:t>и </a:t>
            </a:r>
            <a:r>
              <a:rPr lang="ru-RU" dirty="0" err="1" smtClean="0"/>
              <a:t>Гидеон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114800" cy="47133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Честный Джон – хитрый лис, мошенник и проныра, который озабочен только своей выгодой. Дважды обводит наивного Пиноккио вокруг пальца, из-за чего мальчик оказывается в беде. </a:t>
            </a:r>
            <a:r>
              <a:rPr lang="ru-RU" dirty="0" err="1"/>
              <a:t>Гидеон</a:t>
            </a:r>
            <a:r>
              <a:rPr lang="ru-RU" dirty="0"/>
              <a:t> – бестолковый помощник и соратник Честного Джона, который повсюду сопровождает своего напарника и участвует во всех его задумках.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912" y="1628800"/>
            <a:ext cx="363203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548982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678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«Приключение Пиноккио» Карло Коллоди: фантастические и реалистические мотивы в сказке, образ Пиноккио, детские персонажи сказки. Отрицательные герои сказки. Сопоставительный анализ сказок К. Коллоди «Приключение Пиноккио» и А.Н. Толстого «Золотой ключик, или Приключения Буратино»</vt:lpstr>
      <vt:lpstr>Карло Коллоди</vt:lpstr>
      <vt:lpstr>Приключение Пиноккио</vt:lpstr>
      <vt:lpstr>Сверчок Джимини</vt:lpstr>
      <vt:lpstr>Джеппетто</vt:lpstr>
      <vt:lpstr>Фигаро и Клео </vt:lpstr>
      <vt:lpstr>Манджафоко</vt:lpstr>
      <vt:lpstr>Фея</vt:lpstr>
      <vt:lpstr>Честный Джон и Гидеон</vt:lpstr>
      <vt:lpstr>Слайд 10</vt:lpstr>
      <vt:lpstr>Два озорных близнеца</vt:lpstr>
      <vt:lpstr>Характер героев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Пользователь</cp:lastModifiedBy>
  <cp:revision>12</cp:revision>
  <dcterms:created xsi:type="dcterms:W3CDTF">2017-12-02T10:58:38Z</dcterms:created>
  <dcterms:modified xsi:type="dcterms:W3CDTF">2021-04-08T16:04:32Z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506173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