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1" r:id="rId3"/>
    <p:sldId id="268" r:id="rId4"/>
    <p:sldId id="269" r:id="rId5"/>
    <p:sldId id="272" r:id="rId6"/>
    <p:sldId id="273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2424" autoAdjust="0"/>
  </p:normalViewPr>
  <p:slideViewPr>
    <p:cSldViewPr>
      <p:cViewPr>
        <p:scale>
          <a:sx n="94" d="100"/>
          <a:sy n="94" d="100"/>
        </p:scale>
        <p:origin x="-684" y="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11184" y="445314"/>
            <a:ext cx="576064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БЮДЖЕТНОЕ УЧРЕЖДЕНИЕ 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ПРОФЕССИОНАЛЬНОГО ОБРАЗОВАНИЯ 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ХАНТЫ-МАНСИЙСКОГО АВТОНОМНОГО ОКРУГА-ЮГРЫ</a:t>
            </a:r>
          </a:p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«ЛАНГЕПАССКИЙ ПОЛИТЕХНИЧЕСКИЙ КОЛЛЕДЖ»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ФИЛИАЛ В ГОРОДЕ ПОКАЧИ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2348880"/>
            <a:ext cx="7992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Рациональное использование и охрана растительности»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11961" y="5207194"/>
            <a:ext cx="48245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Выполнила студентка  </a:t>
            </a:r>
            <a:r>
              <a:rPr lang="en-US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курса группы  ПДО-18</a:t>
            </a:r>
          </a:p>
          <a:p>
            <a:pPr algn="r"/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Бейбутова</a:t>
            </a:r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Мальвина </a:t>
            </a:r>
            <a:r>
              <a:rPr lang="ru-RU" sz="14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Гашумовна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специальности</a:t>
            </a:r>
          </a:p>
          <a:p>
            <a:pPr algn="r"/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«Дошкольное образование» </a:t>
            </a:r>
          </a:p>
          <a:p>
            <a:pPr algn="r"/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Руководитель:</a:t>
            </a:r>
          </a:p>
          <a:p>
            <a:pPr algn="r"/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Асхабова</a:t>
            </a:r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С.С.- преподаватель химии, биологии и экологии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36044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480" y="214290"/>
            <a:ext cx="58579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Использование и охрана хозяйственно ценных и редких видов растений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1428736"/>
            <a:ext cx="9001156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Охрана хозяйственно ценных и редких видов растений состоит в рациональном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нормированном сборе, исключающем их истощение. Под прямым и косвенным воздействием человека многие виды растений стали редкими, многим грозит исчезновение. Такие виды заносятся в Красные книги. В Красной книге Российской Федерации (1983 г.) содержится 533 вида. Среди них можно назвать такие: водяной орех, лотос, дуб зубчатый, самшит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колхидский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сосна пицундская, аралия материковая, тис  ягодный, падуб, женьшень, заманиха, многие виды орхидей. Все они нуждаются в строгой охране, их запрещено собирать, наносить любой другой ущерб (вытаптывать, выпасать скот и др.).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Наиболее действенна охрана редких видов растений в заповедниках и заказниках. Так, лотос охраняется в Астраханском заповеднике,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Южно-Ханкайском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заказнике и на о. Путятина.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Редкие виды растений разводят в ботанических садах и других научных учреждениях. Здесь растения, сохраняемые длительное время, служат резервом для восстановления их в природе.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Занесение вида в Красную книгу – это сигнал об опасности, угрожающей его существованию. Красная книга – важнейший документ, содержащий описание современного состояния редких видов, причин их бедственного положения и основные меры по спасению.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9868709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c.pxhere.com/images/cc/d2/46b720cf0667f2dc6d841504c5b7-1565485.jpg!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3424779" cy="2286040"/>
          </a:xfrm>
          <a:prstGeom prst="rect">
            <a:avLst/>
          </a:prstGeom>
          <a:noFill/>
        </p:spPr>
      </p:pic>
      <p:pic>
        <p:nvPicPr>
          <p:cNvPr id="4" name="Picture 4" descr="https://usercontent.one/wp/www.florapassionis.com/wp-content/uploads/2018/11/%D0%9F%D0%B0%D0%B4%D1%83%D0%B1-%D0%BE%D1%81%D1%82%D1%80%D0%BE%D0%BB%D0%B8%D1%81%D1%82%D0%BD%D1%8B%D0%B9-Ilex-aquifolium-herning290917-www.florapassionis.com_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714752"/>
            <a:ext cx="3429024" cy="2500330"/>
          </a:xfrm>
          <a:prstGeom prst="rect">
            <a:avLst/>
          </a:prstGeom>
          <a:noFill/>
        </p:spPr>
      </p:pic>
      <p:pic>
        <p:nvPicPr>
          <p:cNvPr id="5" name="Picture 6" descr="https://florafinder.org/LargePhotos/D4/Aralia_hispida-8005866D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285728"/>
            <a:ext cx="3429024" cy="2286016"/>
          </a:xfrm>
          <a:prstGeom prst="rect">
            <a:avLst/>
          </a:prstGeom>
          <a:noFill/>
        </p:spPr>
      </p:pic>
      <p:pic>
        <p:nvPicPr>
          <p:cNvPr id="8200" name="Picture 8" descr="http://molbiol.ru/forums/uploads/a002/b075/post-13249-130674802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0694" y="3714752"/>
            <a:ext cx="3429024" cy="2286016"/>
          </a:xfrm>
          <a:prstGeom prst="rect">
            <a:avLst/>
          </a:prstGeom>
          <a:noFill/>
        </p:spPr>
      </p:pic>
      <p:pic>
        <p:nvPicPr>
          <p:cNvPr id="8202" name="Picture 10" descr="https://image.jimcdn.com/app/cms/image/transf/dimension=1820x1280:format=jpg/path/s688aeb36207d0330/image/i8a1d0791abb1caa8/version/1492416355/imag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5984" y="1928802"/>
            <a:ext cx="3850046" cy="28869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105050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071670" y="0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Правовые основы охраны растительности.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42844" y="1071546"/>
            <a:ext cx="8786874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Охрану, контроль, регулирование использования объектов растительного мира в РФ осуществляют федеральные органы исполнительной власти -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Государственный комитет РФ по охране 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окружающей среды и природных ресурсов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(до мая 2000г.), Министерство природных ресурсов, Министерство сельского хозяйства и продовольствия РФ, Федеральная служба лесного хозяйства России и органы исполнительной власти субъектов Российской Федерации.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Охрана растительного мира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— комплекс мероприятий, направленных на сохранение пространственной, видовой и популяционной целостности объектов растительного мира, их численности, ресурсного потенциала и продуктивности, предотвращение повреждения, уничтожения или иного вредного воздействия.</a:t>
            </a:r>
          </a:p>
          <a:p>
            <a:pPr algn="just"/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 лесам первой группы относятся:</a:t>
            </a:r>
          </a:p>
          <a:p>
            <a:pPr lvl="0" algn="just"/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запретные полосы по берегам рек, озер, водохранилищ и других водных объектов; запретные полосы лесов, защищающих нерестилища ценных промысловых рыб;</a:t>
            </a:r>
          </a:p>
          <a:p>
            <a:pPr lvl="0" algn="just"/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противоэрозийные леса; защитные лесополосы вдоль железных и автомобильных дорог;</a:t>
            </a:r>
          </a:p>
          <a:p>
            <a:pPr lvl="0" algn="just"/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леса зеленых зон городов, других населенных пунктов и хозяйственных объектов; </a:t>
            </a:r>
          </a:p>
          <a:p>
            <a:pPr lvl="0" algn="just"/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особо ценные лесные массивы; леса, имеющие научное или историческое значение; орехово-промысловые зоны, лесоплодовые насаждения и др.;</a:t>
            </a:r>
          </a:p>
          <a:p>
            <a:pPr lvl="0" algn="just"/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леса заповедников, национальных и природных парков, заповедные лесные участки и др.</a:t>
            </a:r>
          </a:p>
          <a:p>
            <a:pPr algn="just"/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Кроме того, в лесах всех групп могут быть выделены особые защитные участки с ограниченным режимом  </a:t>
            </a:r>
            <a:r>
              <a:rPr lang="ru-RU" sz="1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лесоиспользования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включая </a:t>
            </a:r>
            <a:r>
              <a:rPr lang="ru-RU" sz="1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берего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 и почвозащитные участки леса вдоль берегов водных объектов, склонов оврагов и балок, места обитания редких и находящихся под угрозой исчезновения диких животных и растений и др.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0441874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https://ds04.infourok.ru/uploads/ex/0d4a/00102661-abb7626b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1837151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85728"/>
            <a:ext cx="8554300" cy="6225555"/>
          </a:xfrm>
        </p:spPr>
        <p:txBody>
          <a:bodyPr>
            <a:normAutofit fontScale="25000" lnSpcReduction="20000"/>
          </a:bodyPr>
          <a:lstStyle/>
          <a:p>
            <a:pPr algn="just">
              <a:buNone/>
            </a:pPr>
            <a:r>
              <a:rPr lang="ru-RU" sz="6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Растительность</a:t>
            </a:r>
            <a:r>
              <a:rPr lang="ru-RU" sz="6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— важнейший компонент биосферы, без которого она существовать не может. Велико значение растительности в жизни человека. Она создает необходимую среду для жизни людей и разводимых ими животных, служит неиссякаемым источником разнообразных пищевых продуктов, технического и лекарственного сырья, строительных материалов и т.д.</a:t>
            </a:r>
          </a:p>
          <a:p>
            <a:pPr algn="just">
              <a:buNone/>
            </a:pPr>
            <a:endParaRPr lang="ru-RU" sz="6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6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Актуальность</a:t>
            </a:r>
            <a:r>
              <a:rPr lang="ru-RU" sz="6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Резкое  сокращение лесов на планете привело не только к истощению лесного капитала. Оно вызвало тяжелые для людей последствия, такие, как обмеление рек и озер, разрушительные наводнения, селевые потоки, эрозия почв, а также изменение климата.</a:t>
            </a:r>
          </a:p>
          <a:p>
            <a:pPr marL="36576" indent="0">
              <a:buNone/>
            </a:pPr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Проблема </a:t>
            </a:r>
            <a:r>
              <a:rPr lang="ru-RU" sz="7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исследования: </a:t>
            </a:r>
            <a:r>
              <a:rPr lang="ru-RU" sz="7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равнодушие людей к рациональному использованию  и охраны растительности  </a:t>
            </a:r>
          </a:p>
          <a:p>
            <a:pPr marL="36576" indent="0">
              <a:buNone/>
            </a:pPr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Объект</a:t>
            </a:r>
            <a:r>
              <a:rPr lang="ru-RU" sz="7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рациональное использование и охрана растительности.</a:t>
            </a:r>
          </a:p>
          <a:p>
            <a:pPr marL="36576" indent="0">
              <a:buNone/>
            </a:pPr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Предмет</a:t>
            </a:r>
            <a:r>
              <a:rPr lang="ru-RU" sz="7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исследования: рациональное использование </a:t>
            </a:r>
            <a:r>
              <a:rPr lang="ru-RU" sz="7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растительности</a:t>
            </a:r>
          </a:p>
          <a:p>
            <a:pPr marL="36576" indent="0">
              <a:buNone/>
            </a:pPr>
            <a:r>
              <a:rPr lang="ru-RU" sz="6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Цель</a:t>
            </a:r>
            <a:r>
              <a:rPr lang="ru-RU" sz="6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6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6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Обеспечение выполнения норм и требований, ограничивающих вредное воздействие процессов производства и выпускаемой продукции на окружающую среду;</a:t>
            </a:r>
          </a:p>
          <a:p>
            <a:pPr lvl="0" algn="just"/>
            <a:r>
              <a:rPr lang="ru-RU" sz="6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Развитие и углубление знаний об</a:t>
            </a:r>
            <a:r>
              <a:rPr lang="ru-RU" sz="6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рациональном использовании и охране растительности ;</a:t>
            </a:r>
          </a:p>
          <a:p>
            <a:pPr lvl="0" algn="just"/>
            <a:r>
              <a:rPr lang="ru-RU" sz="6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Обеспечение рационального использования природных ресурсов, их восстановление и воспроизводство;</a:t>
            </a:r>
          </a:p>
          <a:p>
            <a:pPr algn="just">
              <a:buNone/>
            </a:pPr>
            <a:r>
              <a:rPr lang="ru-RU" sz="6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6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6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 Исследование средств, методов и форм рационального природопользования, достижение благоприятных условий жизнедеятельности;</a:t>
            </a:r>
          </a:p>
          <a:p>
            <a:pPr algn="just">
              <a:buNone/>
            </a:pPr>
            <a:r>
              <a:rPr lang="ru-RU" sz="6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6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Анализ </a:t>
            </a:r>
            <a:r>
              <a:rPr lang="ru-RU" sz="6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обобщение передового опыта в области рационального природопользования;</a:t>
            </a:r>
          </a:p>
          <a:p>
            <a:pPr algn="just">
              <a:buNone/>
            </a:pPr>
            <a:r>
              <a:rPr lang="ru-RU" sz="6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 Разработка методов оптимизации взаимодействия общества и природы с учетом интересов будущих поколений</a:t>
            </a:r>
            <a:r>
              <a:rPr lang="ru-RU" sz="6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6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/>
              <a:t> </a:t>
            </a:r>
            <a:endParaRPr lang="ru-RU" dirty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6411377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Роль растений в природе и жизни человека.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42844" y="1071546"/>
            <a:ext cx="4572032" cy="4768865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Роль растений как в природе так и в жизни и хозяйственной деятельности человека трудно переоценить. Благодаря процессу фотосинтеза, происходящему в зеленых листьях растений при участии солнечного света происходит образование кислорода, который жизненно необходим для всех обитателей земной поверхности. Растения - богатейших источник витаминов и минералов, незаменимый элемент трофических цепей питания, продуцент разнообразных органических веществ в природе из неорганического сырья. Если бы в природе не существовало растений, то не было бы ни животных, ни самого человека, а сама бы планета выглядела как безжизненная пустыня, на ней бы даже не было почвы и никакого ландшафтного разнообразия, создаваемого именно растительными группировками. 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4338" name="Picture 2" descr="https://ds03.infourok.ru/uploads/ex/0d8b/00035562-175a24f6/2/img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142984"/>
            <a:ext cx="3905246" cy="36432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4639198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44" y="285728"/>
            <a:ext cx="87868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Лесные ресурсы России,  рекреационное значение лесов, рациональное использование, воспроизводство и охрана лесов в России.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 rot="10800000" flipV="1">
            <a:off x="214282" y="1928802"/>
            <a:ext cx="864399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Лес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богатство природы, значение которого трудно переоценить. Помимо огромного и разнообразного экономического значения, лес выступает как крайне важный географический фактор, оказывающий большое влияние на другие типы ландшафтов и на биосферу в целом.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Лес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называют зеленым золотом, имея в виду его особую ценность и универсальное экономическое значение. Он является источником древесины, пищевого, технического и лекарственного сырья.</a:t>
            </a:r>
          </a:p>
          <a:p>
            <a:pPr algn="just"/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Исключительно высока экологическая роль леса. Он является одним из важнейших регуляторов круговорота влаги на Земле, предотвращает водную и ветровую эрозию, поддерживает плодородие почвы, препятствуя смыву и образованию оврагов, сдерживает движение песков, смягчает последствия засух. Леса влияют на газовый баланс и состав атмосферы, водный и тепловой режим земной поверхности, регулируют численность и разнообразие животного мира. </a:t>
            </a:r>
          </a:p>
          <a:p>
            <a:pPr algn="just"/>
            <a:endParaRPr lang="ru-RU" sz="1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Леса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 восстановимые природные ресурсы. Их рациональное использование основано на экологических законах сохранения, восстановления и изменения растительных сообществ.</a:t>
            </a:r>
          </a:p>
          <a:p>
            <a:pPr algn="just"/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Лес используется в различных отраслях народного хозяйства, он служит источником химических веществ, получаемых при переработке древесины, коры, хвои. Лес поставляет сырье для получения свыше 20 тыс. изделий и продуктов. Почти половина производимой в мире древесины расходуется на топливо, а треть идет на производство строительных материалов. Дефицит древесины остро ощущается во всех промышленно развитых странах.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146338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357166"/>
            <a:ext cx="857256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Быстро растет рекреационное значение лесов, расположенных в местах с развитой промышленностью, около больших городов. Рекреационная ценность лесов порой превосходит стоимость получаемой от них древесины. Лес всегда привлекал к себе охотников, грибников, сборщиков ягод, а также туристов. При скоплении в лесах отдыхающих возникает рекреационная нагрузка. Это плохо влияет на продолжение естественного развития и нормального существования лесных массивов, биогеоценозов. Одной из важных форм борьбы за охрану рекреационных лесов служит широкая природоохранная пропаганда среди туристов и населения. Нужно тщательно выполнять все правила противопожарной охраны. Категорически запрещены прогулки, отдых и сбор грибов и ягод в молодых лесонасаждениях. Большая роль в организации и координации этой работы принадлежит сельской, районной и городской администрациям. Кроме туристических организаций, в этой работе должны принять участие областные и районные советы добровольных обществ охраны природы, а так же школы. Нужно добиться такого положения, чтобы все посетители леса не только знали правила поведения в лесу, но и строго их соблюдали. Леса - это народное богатство, к которому каждый обязан относиться бережно, как и к любой другой социалистической собственности.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развитием урбанизации огромное значение приобретают зеленые насаждения в городах. Зеленые насаждения - древесно-кустарниковая, цветочная и травянистая растительность, элементы благоустройства озелененных территорий - являются эффективным средством экологической защиты города, они повышают комфортность, эстетичность городской среды, могут на 20% и более уменьшить силу городского шума, так как служат преградой для распространения звуковых волн. Зеленые насаждения общего пользования не могут быть приватизированы или сданы в аренду и являются общегородской муниципальной собственностью без права изменять назначение этих территорий и отчуждений части их под другие цели. Недопустимы любые формы хозяйственной деятельности, наносящие невосполнимый вред зеленому фонду города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474344"/>
            <a:ext cx="814393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Большую работу по озеленению городов проводят специалисты коммунального хозяйства и трестов озеленения. В этой работе принимают участие общественные организации, школы, средние профессиональные учебные заведения, внешкольные детские учреждения.</a:t>
            </a:r>
            <a:endPara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Охрана лесов предполагает, прежде всего, рациональное их использование и воспроизводство, что является основной задачей нашего лесного хозяйства. К основным мерам, осуществляемым лесным хозяйством по рациональному использованию лесов, относятся применение научно обоснованного расчета и распределения лесосечного фонда, экономное и полное использование получаемой древесины, защита лесов от пожаров, вредителей и других неблагоприятных природных факторов.</a:t>
            </a:r>
            <a:br>
              <a:rPr lang="ru-RU" sz="14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Воспроизводство лесов осуществляется путем применения мер по </a:t>
            </a:r>
            <a:r>
              <a:rPr lang="ru-RU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лесовозобновлению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 повышению продуктивности лесных насаждений. Научно обоснованный расчет и распределение лесосечного фонда имеют первостепенное значение в охране лесов. При правильном ведении лесного хозяйства рубки чередуются так, что на каждом отдельно взятом участке они повторно производятся только через 80 - 100 лет, когда лес достигнет полной спелости. При этом в каждом географическом регионе общая площадь одновременно сведенных лесов не должна превышать той величины, за пределами которой они теряют свое значение как фактора, поддерживающего равновесие в природе.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1" name="Picture 3" descr="http://i.mycdn.me/i?r=AzEPZsRbOZEKgBhR0XGMT1RkWv_OOvtwJEsPJEl92XI0lKaKTM5SRkZCeTgDn6uOy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01156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43124859"/>
      </p:ext>
    </p:extLst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-1857420" y="214290"/>
            <a:ext cx="123922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Лесные ресурсы России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928670"/>
            <a:ext cx="5500694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Россия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 страна лесов. Леса России составляют 22% от мирового запаса лесов. Общая площадь земель лесного фонда Российской Федерации, по состоянию на 01.01.98 г., составляла 1172,9 млн. гектаров, или 69% территории России. Покрытая лесом площадь составляла 770,7 млн. гектаров. </a:t>
            </a:r>
          </a:p>
          <a:p>
            <a:pPr algn="just"/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Общий запас древесины в лесах - 81,5 млрд. кубометров, в том числе спелых и перестойных насаждений - 43,9 млрд. кубометров, из них хвойных - 34,5 млрд. кубометров. Общий запас древесины в лесном фонде составляет почти 82 миллиарда кубометров. На долю России приходится 1/5 площади лесов мира, 1/4 мировых запасов древесины. Леса России богаты хвойными лесами, имеющими высокое народнохозяйственное значение. </a:t>
            </a:r>
          </a:p>
          <a:p>
            <a:pPr algn="just"/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Хвойные леса занимают 70% земель лесного фонда, здесь же сосредоточено более 70% запаса древесины. По подсчетам специалистов, в лесах нашей страны ежегодно можно вырубать до 1500 млн. м3 древесины без ущерба для основного лесного фонда. Практически в настоящее время вырубают лишь около 350 млн. м3, т.е. около 1/4 годичной расчетной лесосеки.</a:t>
            </a:r>
            <a:r>
              <a:rPr lang="ru-RU" sz="1600" dirty="0" smtClean="0">
                <a:solidFill>
                  <a:schemeClr val="bg1"/>
                </a:solidFill>
              </a:rPr>
              <a:t> </a:t>
            </a:r>
            <a:endParaRPr lang="ru-RU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1267" name="Picture 3" descr="https://avatars.mds.yandex.net/get-zen_doc/1612125/pub_5d7042f404af1f00ae3e813e_5d70446f3d873600ae6a6d0e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1142984"/>
            <a:ext cx="3294786" cy="1954906"/>
          </a:xfrm>
          <a:prstGeom prst="rect">
            <a:avLst/>
          </a:prstGeom>
          <a:noFill/>
        </p:spPr>
      </p:pic>
      <p:pic>
        <p:nvPicPr>
          <p:cNvPr id="11269" name="Picture 5" descr="https://forest.fi/wp-content/uploads/2019/05/MetsamaisemaKuvaKristaKimm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3714752"/>
            <a:ext cx="3286148" cy="23574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7920445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Охрана растительности лугов и пастбищ.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214282" y="1142984"/>
            <a:ext cx="8715436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Луга и пастбища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имеют большое значение в обеспечении кормами сельскохозяйственных животных. Травы естественных лугов наиболее полноценный корм, богатый витаминами, микроэлементами и минеральными солями.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качестве мер по улучшению лугов и пастбищ рекомендуются: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1) расчистка и выравнивание поверхности (очистка от кустарников, камней, мусора, валежника, уничтожение кочек);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2) регулирование водного режима почв;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3) сохранение (а при необходимости и создание) прибрежных полос кустарников в поймах крупных рек;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4) борьба с ядовитыми растениями;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5) внесение органических и минеральных удобрений;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6) иногда посев трав.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повышении урожайности 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Важное значение для оленеводства имеют лишайниковые пастбища. Лишайники – необходимый растительный компонент для поддержания естественных биоценозов тундры. Обеднение тундры в результате </a:t>
            </a:r>
            <a:r>
              <a:rPr lang="ru-RU" sz="1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перевыпаса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животных изменяет характер растительности, ухудшает качество пастбищ. Вредят травостою тундры грызуны в годы массового размножения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7929364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Другая 3">
      <a:dk1>
        <a:sysClr val="windowText" lastClr="000000"/>
      </a:dk1>
      <a:lt1>
        <a:sysClr val="window" lastClr="FFFFFF"/>
      </a:lt1>
      <a:dk2>
        <a:srgbClr val="92D050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242</TotalTime>
  <Words>1403</Words>
  <Application>Microsoft Office PowerPoint</Application>
  <PresentationFormat>Экран (4:3)</PresentationFormat>
  <Paragraphs>72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Техническая</vt:lpstr>
      <vt:lpstr>Презентация PowerPoint</vt:lpstr>
      <vt:lpstr>Презентация PowerPoint</vt:lpstr>
      <vt:lpstr>Роль растений в природе и жизни человека.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Охрана растительности лугов и пастбищ.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Bel Air</dc:creator>
  <cp:lastModifiedBy>User</cp:lastModifiedBy>
  <cp:revision>29</cp:revision>
  <dcterms:created xsi:type="dcterms:W3CDTF">2020-11-14T14:45:27Z</dcterms:created>
  <dcterms:modified xsi:type="dcterms:W3CDTF">2021-04-09T06:02:52Z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636408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