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4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E9B31-C666-4C50-87D5-06A6FA0677DB}" type="datetimeFigureOut">
              <a:rPr lang="ru-RU" smtClean="0"/>
              <a:t>11.03.2021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43722-59E5-4A6A-9E31-8B2F460CD4D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6d36e2378e3a4e04265e580864c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501008"/>
            <a:ext cx="7704856" cy="2376264"/>
          </a:xfrm>
          <a:effectLst/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7030A0"/>
                </a:solidFill>
              </a:rPr>
              <a:t>Развитие общей и мелкой моторики у детей с ЗПР (Задержка психического развития)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704856" cy="3168352"/>
          </a:xfrm>
        </p:spPr>
        <p:txBody>
          <a:bodyPr>
            <a:normAutofit fontScale="90000"/>
          </a:bodyPr>
          <a:lstStyle/>
          <a:p>
            <a:pPr indent="457200"/>
            <a:r>
              <a:rPr lang="ru-RU" sz="3100" dirty="0" smtClean="0"/>
              <a:t>В настоящее время в работе с детьми, направленной на развитие мелкой моторики, часто используются нетрадиционные методы воздействия. Одним из наиболее распространенных нестандартных методов работы в моей практике является метод </a:t>
            </a:r>
            <a:br>
              <a:rPr lang="ru-RU" sz="3100" dirty="0" smtClean="0"/>
            </a:br>
            <a:r>
              <a:rPr lang="ru-RU" sz="3100" dirty="0" smtClean="0"/>
              <a:t>СУ-Джок терапии. </a:t>
            </a:r>
            <a:br>
              <a:rPr lang="ru-RU" sz="3100" dirty="0" smtClean="0"/>
            </a:br>
            <a:r>
              <a:rPr lang="ru-RU" sz="3100" dirty="0" smtClean="0"/>
              <a:t>Су-Джок терапия – это метод воздействия массажными шариками и эластичными кольцами на рефлекторные точки кистей и стоп ребенка,  позволяющий развивать различные центры мозга.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1669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728192"/>
          </a:xfrm>
        </p:spPr>
        <p:txBody>
          <a:bodyPr/>
          <a:lstStyle/>
          <a:p>
            <a:r>
              <a:rPr lang="ru-RU" dirty="0" smtClean="0"/>
              <a:t>Су-Джок терапия</a:t>
            </a:r>
            <a:endParaRPr lang="ru-RU" dirty="0"/>
          </a:p>
        </p:txBody>
      </p:sp>
      <p:pic>
        <p:nvPicPr>
          <p:cNvPr id="5" name="Рисунок 4" descr="sudj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348880"/>
            <a:ext cx="7128792" cy="3234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04856" cy="23042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Большое влияние на развитие мелкой моторики детей оказывает песок. Игры с песком позволяют развивать не только воображение и творчество детей, но и стабилизировать их психоэмоционального состояния.</a:t>
            </a:r>
            <a:endParaRPr lang="ru-RU" sz="2800" dirty="0"/>
          </a:p>
        </p:txBody>
      </p:sp>
      <p:pic>
        <p:nvPicPr>
          <p:cNvPr id="5" name="Рисунок 4" descr="shutterstock_200445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068960"/>
            <a:ext cx="4248472" cy="2629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5f3e5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Развитие крупной моторики ребенка осуществляется с рождения. </a:t>
            </a:r>
          </a:p>
          <a:p>
            <a:pPr>
              <a:buNone/>
            </a:pPr>
            <a:r>
              <a:rPr lang="ru-RU" sz="2800" dirty="0" smtClean="0"/>
              <a:t>В дошкольном возрасте для развития общей моторики ребенка используются комплексы упражнений направленные на развитие опорно-двигательного аппарата, координации движений, способствующие нормальному росту и развитию детского организма.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Утренняя зарядка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Занятия по физической культуре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Подвижные игры в течении дня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Комплекс психофизических упражнений, все это и многое другое, способствует развитию общей моторики детей.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</p:spPr>
      </p:pic>
      <p:pic>
        <p:nvPicPr>
          <p:cNvPr id="5" name="Рисунок 4" descr="22-224025_soloveika-imagenes-infantiles-escolares-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7" y="1124744"/>
            <a:ext cx="5688632" cy="460088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5f3e5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75240" cy="5400600"/>
          </a:xfrm>
        </p:spPr>
        <p:txBody>
          <a:bodyPr>
            <a:normAutofit fontScale="90000"/>
          </a:bodyPr>
          <a:lstStyle/>
          <a:p>
            <a:pPr indent="457200" algn="l"/>
            <a:r>
              <a:rPr lang="ru-RU" sz="3100" dirty="0" smtClean="0"/>
              <a:t>Ребёнок</a:t>
            </a:r>
            <a:r>
              <a:rPr lang="ru-RU" sz="3100" dirty="0"/>
              <a:t>, который имеет высокий уровень развития </a:t>
            </a:r>
            <a:r>
              <a:rPr lang="ru-RU" sz="3100" dirty="0" smtClean="0"/>
              <a:t>общей </a:t>
            </a:r>
            <a:r>
              <a:rPr lang="ru-RU" sz="3100" dirty="0"/>
              <a:t>моторики, умеет</a:t>
            </a:r>
            <a:br>
              <a:rPr lang="ru-RU" sz="3100" dirty="0"/>
            </a:br>
            <a:r>
              <a:rPr lang="ru-RU" sz="3100" dirty="0"/>
              <a:t>логически рассуждать, у него достаточно развиты память и внимание, связная</a:t>
            </a:r>
            <a:br>
              <a:rPr lang="ru-RU" sz="3100" dirty="0"/>
            </a:br>
            <a:r>
              <a:rPr lang="ru-RU" sz="3100" dirty="0"/>
              <a:t>речь, что так же важно для успешного обучения в школе</a:t>
            </a:r>
            <a:r>
              <a:rPr lang="ru-RU" sz="3100" dirty="0" smtClean="0"/>
              <a:t>.</a:t>
            </a:r>
            <a:br>
              <a:rPr lang="ru-RU" sz="3100" dirty="0" smtClean="0"/>
            </a:br>
            <a:r>
              <a:rPr lang="ru-RU" sz="3100" dirty="0" smtClean="0"/>
              <a:t>    </a:t>
            </a:r>
            <a:r>
              <a:rPr lang="ru-RU" sz="3100" dirty="0" smtClean="0"/>
              <a:t> Дети с ЗПР нуждаются в индивидуальном подходе развития навыков со стороны психической, физической, социальной </a:t>
            </a:r>
            <a:r>
              <a:rPr lang="ru-RU" sz="3100" dirty="0" smtClean="0"/>
              <a:t>готовности к школе</a:t>
            </a:r>
            <a:r>
              <a:rPr lang="ru-RU" sz="3100" dirty="0" smtClean="0"/>
              <a:t>, по этому, занятия по развитию ВПФ проводятся к комплексе и различными специалистами.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6d36e2378e3a4e04265e580864c6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158417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5f3e5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3"/>
            <a:ext cx="7776864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7030A0"/>
                </a:solidFill>
              </a:rPr>
              <a:t>«Ум ребенка </a:t>
            </a:r>
            <a:r>
              <a:rPr lang="ru-RU" b="1" dirty="0" smtClean="0">
                <a:solidFill>
                  <a:srgbClr val="7030A0"/>
                </a:solidFill>
              </a:rPr>
              <a:t>−</a:t>
            </a:r>
            <a:r>
              <a:rPr lang="ru-RU" b="1" dirty="0">
                <a:solidFill>
                  <a:srgbClr val="7030A0"/>
                </a:solidFill>
              </a:rPr>
              <a:t> на кончиках пальцев» 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В. А. Сухомлинский</a:t>
            </a:r>
          </a:p>
        </p:txBody>
      </p:sp>
      <p:pic>
        <p:nvPicPr>
          <p:cNvPr id="5" name="Рисунок 4" descr="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348950"/>
            <a:ext cx="5184576" cy="345807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76864" cy="47525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dirty="0" smtClean="0"/>
              <a:t>У большинства детей дошкольного возраста с задержкой психического развития выявляется недостаточный уровень сформированности не только крупной моторики, но и мелких движений кистей пальцев рук. Это препятствует овладению элементарными навыками самообслуживания, затрудняет манипуляцию различными мелкими предметами, сдерживает развитие некоторых видов игровой деятельности.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1669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344816" cy="4536504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Дети с плохо развитой </a:t>
            </a:r>
            <a:r>
              <a:rPr lang="ru-RU" sz="2800" dirty="0" smtClean="0"/>
              <a:t>мелкой </a:t>
            </a:r>
            <a:r>
              <a:rPr lang="ru-RU" sz="2800" dirty="0"/>
              <a:t>моторикой неловко держат ложку, карандаш, не могут застегивать пуговицы, шнуровать ботинки. Им бывает трудно собрать рассыпавшиеся детали конструктора, работать с пазлами, счетными палочками, мозаикой. Они отказываются от любимых другими детьми лепки и аппликации, не успевают за ребятами в группе детского сада на </a:t>
            </a:r>
            <a:r>
              <a:rPr lang="ru-RU" sz="2800" dirty="0" smtClean="0"/>
              <a:t>занятиях.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5f3e5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5"/>
            <a:ext cx="7488832" cy="46085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     Учеными доказано, </a:t>
            </a:r>
            <a:r>
              <a:rPr lang="ru-RU" sz="2800" dirty="0"/>
              <a:t>что развитие руки находится в тесной связи с развитием </a:t>
            </a:r>
            <a:r>
              <a:rPr lang="ru-RU" sz="2800" dirty="0" smtClean="0"/>
              <a:t>речи и  </a:t>
            </a:r>
            <a:r>
              <a:rPr lang="ru-RU" sz="2800" dirty="0"/>
              <a:t>мышления ребенка. Уровень развития мелкой моторики </a:t>
            </a:r>
            <a:r>
              <a:rPr lang="ru-RU" sz="2800" dirty="0" smtClean="0"/>
              <a:t>− </a:t>
            </a:r>
            <a:r>
              <a:rPr lang="ru-RU" sz="2800" dirty="0"/>
              <a:t>один из показателей интеллектуальной готовности к школьному обучению. Обычно ребенок, имеющий высокий уровень развития мелкой моторики, умеет логически рассуждать, у него достаточно развиты память и внимание, связная </a:t>
            </a:r>
            <a:r>
              <a:rPr lang="ru-RU" sz="2800" dirty="0" smtClean="0"/>
              <a:t>речь. 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4392488" cy="4320480"/>
          </a:xfrm>
        </p:spPr>
        <p:txBody>
          <a:bodyPr>
            <a:noAutofit/>
          </a:bodyPr>
          <a:lstStyle/>
          <a:p>
            <a:r>
              <a:rPr lang="ru-RU" sz="2800" dirty="0"/>
              <a:t>Р</a:t>
            </a:r>
            <a:r>
              <a:rPr lang="ru-RU" sz="2800" dirty="0" smtClean="0"/>
              <a:t>азвитие моторики ребенка начинается с младенчества, когда он хватается за пальцы матери с такой силой, что можно его приподнять. Развиваются так называемые хватательные рефлексы.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23335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420888"/>
            <a:ext cx="3456384" cy="1948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5f3e5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5040560" cy="50405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раннем возрасте (от 1 года до 3 лет) ведущей деятельностью детей  является – предметно-манипулятивная деятельность. Развитие моторики осуществляется с помощью различных предметов, с которыми дети  знакомятся, изучают их свойства и принадлежность. </a:t>
            </a:r>
            <a:endParaRPr lang="ru-RU" sz="2800" dirty="0"/>
          </a:p>
        </p:txBody>
      </p:sp>
      <p:pic>
        <p:nvPicPr>
          <p:cNvPr id="5" name="Рисунок 4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4090" y="2276872"/>
            <a:ext cx="2706341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4680520" cy="51125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Для развития мелкой моторики детей старше 3 лет используются различные игры и игрушки, такие как: «Мозайка», конструктор «ЛЕГО» (крупный), «Пазлы» четырехсоставные, «Матрешка» 3-5 ─ составная, «Шнуровка», «Цветные кубики», «Коробка форм», «Восковые мелки» для рисования), «Тесто для лепки» или «Пластилин», и многое другое. </a:t>
            </a:r>
            <a:endParaRPr lang="ru-RU" sz="2800" dirty="0"/>
          </a:p>
        </p:txBody>
      </p:sp>
      <p:pic>
        <p:nvPicPr>
          <p:cNvPr id="6" name="Рисунок 5" descr="2019People___Children_Little_girl_builds_a_house_of_cubes_on_a_white_background_134969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276872"/>
            <a:ext cx="3256624" cy="2660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65f3e5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5112568" cy="496855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 работе с детьми старшего дошкольного возраста, для развития мелкой моторики, используются предметы уже меньшего размера и наибольшего количества, «Пазлы» из 5-6 частей, «Разрезные картинки» 5-6 частей, акварельные краски с более тонкой кистью, ножницы с закругленными концами, для вырезания простейших фигур, а так же пластилин (или тесто для лепки) и многое другое. </a:t>
            </a:r>
            <a:endParaRPr lang="ru-RU" sz="2800" dirty="0"/>
          </a:p>
        </p:txBody>
      </p:sp>
      <p:pic>
        <p:nvPicPr>
          <p:cNvPr id="5" name="Рисунок 4" descr="5724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052736"/>
            <a:ext cx="2987824" cy="1991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QWE1124g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356992"/>
            <a:ext cx="2420888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521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Развитие общей и мелкой моторики у детей с ЗПР (Задержка психического развития) </vt:lpstr>
      <vt:lpstr>Слайд 2</vt:lpstr>
      <vt:lpstr>У большинства детей дошкольного возраста с задержкой психического развития выявляется недостаточный уровень сформированности не только крупной моторики, но и мелких движений кистей пальцев рук. Это препятствует овладению элементарными навыками самообслуживания, затрудняет манипуляцию различными мелкими предметами, сдерживает развитие некоторых видов игровой деятельности.</vt:lpstr>
      <vt:lpstr>Дети с плохо развитой мелкой моторикой неловко держат ложку, карандаш, не могут застегивать пуговицы, шнуровать ботинки. Им бывает трудно собрать рассыпавшиеся детали конструктора, работать с пазлами, счетными палочками, мозаикой. Они отказываются от любимых другими детьми лепки и аппликации, не успевают за ребятами в группе детского сада на занятиях.</vt:lpstr>
      <vt:lpstr>Слайд 5</vt:lpstr>
      <vt:lpstr>Развитие моторики ребенка начинается с младенчества, когда он хватается за пальцы матери с такой силой, что можно его приподнять. Развиваются так называемые хватательные рефлексы.  </vt:lpstr>
      <vt:lpstr>В раннем возрасте (от 1 года до 3 лет) ведущей деятельностью детей  является – предметно-манипулятивная деятельность. Развитие моторики осуществляется с помощью различных предметов, с которыми дети  знакомятся, изучают их свойства и принадлежность. </vt:lpstr>
      <vt:lpstr>Для развития мелкой моторики детей старше 3 лет используются различные игры и игрушки, такие как: «Мозайка», конструктор «ЛЕГО» (крупный), «Пазлы» четырехсоставные, «Матрешка» 3-5 ─ составная, «Шнуровка», «Цветные кубики», «Коробка форм», «Восковые мелки» для рисования), «Тесто для лепки» или «Пластилин», и многое другое. </vt:lpstr>
      <vt:lpstr>В работе с детьми старшего дошкольного возраста, для развития мелкой моторики, используются предметы уже меньшего размера и наибольшего количества, «Пазлы» из 5-6 частей, «Разрезные картинки» 5-6 частей, акварельные краски с более тонкой кистью, ножницы с закругленными концами, для вырезания простейших фигур, а так же пластилин (или тесто для лепки) и многое другое. </vt:lpstr>
      <vt:lpstr>В настоящее время в работе с детьми, направленной на развитие мелкой моторики, часто используются нетрадиционные методы воздействия. Одним из наиболее распространенных нестандартных методов работы в моей практике является метод  СУ-Джок терапии.  Су-Джок терапия – это метод воздействия массажными шариками и эластичными кольцами на рефлекторные точки кистей и стоп ребенка,  позволяющий развивать различные центры мозга.     </vt:lpstr>
      <vt:lpstr>Су-Джок терапия</vt:lpstr>
      <vt:lpstr>Большое влияние на развитие мелкой моторики детей оказывает песок. Игры с песком позволяют развивать не только воображение и творчество детей, но и стабилизировать их психоэмоционального состояния.</vt:lpstr>
      <vt:lpstr>Слайд 13</vt:lpstr>
      <vt:lpstr>Слайд 14</vt:lpstr>
      <vt:lpstr>Ребёнок, который имеет высокий уровень развития общей моторики, умеет логически рассуждать, у него достаточно развиты память и внимание, связная речь, что так же важно для успешного обучения в школе.      Дети с ЗПР нуждаются в индивидуальном подходе развития навыков со стороны психической, физической, социальной готовности к школе, по этому, занятия по развитию ВПФ проводятся к комплексе и различными специалистами. 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</dc:creator>
  <cp:lastModifiedBy>ДетСад</cp:lastModifiedBy>
  <cp:revision>35</cp:revision>
  <dcterms:created xsi:type="dcterms:W3CDTF">2021-03-11T06:16:54Z</dcterms:created>
  <dcterms:modified xsi:type="dcterms:W3CDTF">2021-03-11T12:12:29Z</dcterms:modified>
</cp:coreProperties>
</file>