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7" r:id="rId8"/>
    <p:sldId id="260" r:id="rId9"/>
    <p:sldId id="264" r:id="rId10"/>
    <p:sldId id="261" r:id="rId11"/>
    <p:sldId id="262" r:id="rId12"/>
    <p:sldId id="263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0CA6-90D6-4EEF-8EE9-9497F30E1D1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07C81-31E5-423B-B6C5-975D716BFE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5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92494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nstantia" pitchFamily="18" charset="0"/>
                <a:cs typeface="Andalus" pitchFamily="18" charset="-78"/>
              </a:rPr>
              <a:t>С</a:t>
            </a:r>
            <a:r>
              <a:rPr lang="ru-RU" sz="3600" b="1" dirty="0" smtClean="0">
                <a:latin typeface="Constantia" pitchFamily="18" charset="0"/>
                <a:cs typeface="Andalus" pitchFamily="18" charset="-78"/>
              </a:rPr>
              <a:t>оздание креативного пространства для развития творческих способностей детей с ограниченными возможностями здоровья</a:t>
            </a:r>
            <a:endParaRPr lang="ru-RU" sz="3600" b="1" dirty="0">
              <a:latin typeface="Constantia" pitchFamily="18" charset="0"/>
              <a:cs typeface="Andalus" pitchFamily="18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aa_141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ensory1_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xidom_1-952x95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785794"/>
            <a:ext cx="5000612" cy="5000612"/>
          </a:xfrm>
          <a:prstGeom prst="rect">
            <a:avLst/>
          </a:prstGeom>
        </p:spPr>
      </p:pic>
      <p:pic>
        <p:nvPicPr>
          <p:cNvPr id="6" name="Рисунок 5" descr="940.9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29190" y="571480"/>
            <a:ext cx="4000528" cy="549647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7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721949-razvivayushchiy-nabor-s-kameshkami-marbls-transport-umnye-kameshki_cd4be4db8a6831b_800x6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6572296" cy="6429420"/>
          </a:xfrm>
        </p:spPr>
        <p:txBody>
          <a:bodyPr/>
          <a:lstStyle/>
          <a:p>
            <a:pPr marL="1588" indent="15875"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Дети с ограниченными возможностями здоровья (ОВЗ)-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дети-инвалиды, либо другие дети с рождения до 18 лет, не признанные в установленном порядке детьми-инвалидами, но имеющие временные или постоянные отклонения в физическом и (или) психическом развитии и нуждающиеся в создании специальных условий обучения и воспитания.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6715172" cy="650085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 Дети с нарушениями слуха;</a:t>
            </a:r>
          </a:p>
          <a:p>
            <a:r>
              <a:rPr lang="ru-RU" sz="2800" dirty="0" smtClean="0"/>
              <a:t>2. Дети с нарушениями зрения;</a:t>
            </a:r>
          </a:p>
          <a:p>
            <a:r>
              <a:rPr lang="ru-RU" sz="2800" dirty="0" smtClean="0"/>
              <a:t>3. Дети с нарушениями речи;</a:t>
            </a:r>
          </a:p>
          <a:p>
            <a:r>
              <a:rPr lang="ru-RU" sz="2800" dirty="0" smtClean="0"/>
              <a:t>4. Дети с нарушениями опорно-двигательного аппарата;</a:t>
            </a:r>
          </a:p>
          <a:p>
            <a:r>
              <a:rPr lang="ru-RU" sz="2800" dirty="0" smtClean="0"/>
              <a:t>5. Дети с нарушениями интеллекта;</a:t>
            </a:r>
          </a:p>
          <a:p>
            <a:r>
              <a:rPr lang="ru-RU" sz="2800" dirty="0" smtClean="0"/>
              <a:t>6.  Дети с задержкой психического развития (ЗПР);</a:t>
            </a:r>
          </a:p>
          <a:p>
            <a:r>
              <a:rPr lang="ru-RU" sz="2800" dirty="0" smtClean="0"/>
              <a:t>7. Дети с нарушениями поведения и общения;</a:t>
            </a:r>
          </a:p>
          <a:p>
            <a:r>
              <a:rPr lang="ru-RU" sz="2800" dirty="0" smtClean="0"/>
              <a:t>8. Дети с комплексными нарушениями психофизического развития (например: слепоглухонемые).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6643734" cy="6643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B050"/>
                </a:solidFill>
              </a:rPr>
              <a:t>Технологии работы с детьми имеющими ОВЗ:</a:t>
            </a:r>
          </a:p>
          <a:p>
            <a:pPr indent="15875">
              <a:buFont typeface="Wingdings" pitchFamily="2" charset="2"/>
              <a:buChar char="Ø"/>
            </a:pPr>
            <a:endParaRPr lang="ru-RU" dirty="0" smtClean="0"/>
          </a:p>
          <a:p>
            <a:pPr indent="15875">
              <a:buFont typeface="Wingdings" pitchFamily="2" charset="2"/>
              <a:buChar char="Ø"/>
            </a:pPr>
            <a:r>
              <a:rPr lang="ru-RU" sz="2800" dirty="0" smtClean="0"/>
              <a:t>Сказкотерапия </a:t>
            </a:r>
          </a:p>
          <a:p>
            <a:pPr indent="15875">
              <a:buFont typeface="Wingdings" pitchFamily="2" charset="2"/>
              <a:buChar char="Ø"/>
            </a:pPr>
            <a:r>
              <a:rPr lang="ru-RU" sz="2800" dirty="0" smtClean="0"/>
              <a:t>Песочная терапия</a:t>
            </a:r>
          </a:p>
          <a:p>
            <a:pPr indent="15875">
              <a:buFont typeface="Wingdings" pitchFamily="2" charset="2"/>
              <a:buChar char="Ø"/>
            </a:pPr>
            <a:r>
              <a:rPr lang="ru-RU" sz="2800" dirty="0" smtClean="0"/>
              <a:t>Музыкотерапия</a:t>
            </a:r>
          </a:p>
          <a:p>
            <a:pPr indent="15875">
              <a:buFont typeface="Wingdings" pitchFamily="2" charset="2"/>
              <a:buChar char="Ø"/>
            </a:pPr>
            <a:r>
              <a:rPr lang="ru-RU" sz="2800" dirty="0" smtClean="0"/>
              <a:t>Игротерапия</a:t>
            </a:r>
          </a:p>
          <a:p>
            <a:pPr indent="15875">
              <a:buFont typeface="Wingdings" pitchFamily="2" charset="2"/>
              <a:buChar char="Ø"/>
            </a:pPr>
            <a:r>
              <a:rPr lang="ru-RU" sz="2800" dirty="0" smtClean="0"/>
              <a:t>Психогимнастика</a:t>
            </a:r>
          </a:p>
          <a:p>
            <a:pPr indent="15875">
              <a:buFont typeface="Wingdings" pitchFamily="2" charset="2"/>
              <a:buChar char="Ø"/>
            </a:pPr>
            <a:r>
              <a:rPr lang="ru-RU" sz="2800" dirty="0" err="1" smtClean="0"/>
              <a:t>Логоритмика</a:t>
            </a:r>
            <a:endParaRPr lang="ru-RU" sz="2800" dirty="0" smtClean="0"/>
          </a:p>
          <a:p>
            <a:pPr indent="15875">
              <a:buFont typeface="Wingdings" pitchFamily="2" charset="2"/>
              <a:buChar char="Ø"/>
            </a:pPr>
            <a:r>
              <a:rPr lang="ru-RU" sz="2800" dirty="0" smtClean="0"/>
              <a:t>Су-Джок терапия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ale_1200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01130_1025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90824_184313_4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2843" y="214290"/>
            <a:ext cx="8704631" cy="621510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1a5aed1eb7830971349c35546fc9575-800x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oryachie_Prodazha_Finger_Massazh_Koltso_Igloukalyvanie_Koltso_Zdorove_Ukhod_Za_Telom_Massazher_Relax_Massazh_Ruk_Paltsev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785794"/>
            <a:ext cx="4286280" cy="4286280"/>
          </a:xfrm>
        </p:spPr>
      </p:pic>
      <p:pic>
        <p:nvPicPr>
          <p:cNvPr id="5" name="Рисунок 4" descr="f682ebf22e2f565b2b6abe573422c17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1214422"/>
            <a:ext cx="4357694" cy="43576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146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Создание креативного пространства для развития творческих способностей детей с ограниченными возможностями здоровья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креативного пространства для развития творческих способностей детей с ограниченными возможностями здоровья</dc:title>
  <dc:creator>ДетСад</dc:creator>
  <cp:lastModifiedBy>ДетСад</cp:lastModifiedBy>
  <cp:revision>17</cp:revision>
  <dcterms:created xsi:type="dcterms:W3CDTF">2021-01-26T10:01:22Z</dcterms:created>
  <dcterms:modified xsi:type="dcterms:W3CDTF">2021-04-09T12:29:25Z</dcterms:modified>
</cp:coreProperties>
</file>