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6" r:id="rId11"/>
    <p:sldId id="267" r:id="rId12"/>
    <p:sldId id="268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36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2B0B5-572A-42D7-9CF4-A691A506B738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B5C19-1C18-4451-8C9A-A56419EB1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5701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B5C19-1C18-4451-8C9A-A56419EB117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1026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DC4956E-66EE-41D3-AC16-A877898E09B7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8BF44B-9D03-4E94-89AE-E33F7B099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latin typeface="Berlin Sans FB Demi" pitchFamily="34" charset="0"/>
              </a:rPr>
              <a:t>Sport in </a:t>
            </a:r>
            <a:r>
              <a:rPr lang="en-US" sz="6000" dirty="0" err="1" smtClean="0">
                <a:latin typeface="Berlin Sans FB Demi" pitchFamily="34" charset="0"/>
              </a:rPr>
              <a:t>unserem</a:t>
            </a:r>
            <a:r>
              <a:rPr lang="en-US" sz="6000" dirty="0" smtClean="0">
                <a:latin typeface="Berlin Sans FB Demi" pitchFamily="34" charset="0"/>
              </a:rPr>
              <a:t> </a:t>
            </a:r>
            <a:r>
              <a:rPr lang="en-US" sz="6000" dirty="0" err="1" smtClean="0">
                <a:latin typeface="Berlin Sans FB Demi" pitchFamily="34" charset="0"/>
              </a:rPr>
              <a:t>Leben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149080"/>
            <a:ext cx="4208512" cy="1440161"/>
          </a:xfrm>
        </p:spPr>
        <p:txBody>
          <a:bodyPr>
            <a:normAutofit/>
          </a:bodyPr>
          <a:lstStyle/>
          <a:p>
            <a:endParaRPr lang="en-US" sz="40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9384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Der Sport </a:t>
            </a:r>
            <a:r>
              <a:rPr lang="en-US" sz="3200" dirty="0" err="1" smtClean="0"/>
              <a:t>ist</a:t>
            </a:r>
            <a:r>
              <a:rPr lang="en-US" sz="3200" dirty="0" smtClean="0"/>
              <a:t> </a:t>
            </a:r>
            <a:r>
              <a:rPr lang="en-US" sz="3200" dirty="0" err="1" smtClean="0"/>
              <a:t>immer</a:t>
            </a:r>
            <a:r>
              <a:rPr lang="en-US" sz="3200" dirty="0" smtClean="0"/>
              <a:t> </a:t>
            </a:r>
            <a:r>
              <a:rPr lang="en-US" sz="3200" dirty="0" err="1" smtClean="0"/>
              <a:t>beliebt.Aber</a:t>
            </a:r>
            <a:r>
              <a:rPr lang="en-US" sz="3200" dirty="0" smtClean="0"/>
              <a:t> </a:t>
            </a:r>
            <a:r>
              <a:rPr lang="en-US" sz="3200" dirty="0" err="1" smtClean="0"/>
              <a:t>es</a:t>
            </a:r>
            <a:r>
              <a:rPr lang="en-US" sz="3200" dirty="0" smtClean="0"/>
              <a:t> </a:t>
            </a:r>
            <a:r>
              <a:rPr lang="en-US" sz="3200" dirty="0" err="1" smtClean="0"/>
              <a:t>ist</a:t>
            </a:r>
            <a:r>
              <a:rPr lang="en-US" sz="3200" dirty="0" smtClean="0"/>
              <a:t> </a:t>
            </a:r>
            <a:r>
              <a:rPr lang="en-US" sz="3200" dirty="0" err="1" smtClean="0"/>
              <a:t>nicht</a:t>
            </a:r>
            <a:r>
              <a:rPr lang="en-US" sz="3200" dirty="0" smtClean="0"/>
              <a:t> </a:t>
            </a:r>
            <a:r>
              <a:rPr lang="en-US" sz="3200" dirty="0" err="1" smtClean="0"/>
              <a:t>leicht</a:t>
            </a:r>
            <a:r>
              <a:rPr lang="en-US" sz="3200" dirty="0" smtClean="0"/>
              <a:t> </a:t>
            </a:r>
            <a:r>
              <a:rPr lang="en-US" sz="3200" dirty="0" err="1" smtClean="0"/>
              <a:t>regelm</a:t>
            </a:r>
            <a:r>
              <a:rPr lang="en-US" sz="3200" dirty="0" err="1" smtClean="0">
                <a:latin typeface="Times New Roman"/>
                <a:cs typeface="Times New Roman"/>
              </a:rPr>
              <a:t>ä</a:t>
            </a:r>
            <a:r>
              <a:rPr lang="el-GR" sz="3200" dirty="0" smtClean="0">
                <a:latin typeface="Times New Roman"/>
                <a:cs typeface="Times New Roman"/>
              </a:rPr>
              <a:t>β</a:t>
            </a:r>
            <a:r>
              <a:rPr lang="en-US" sz="3200" dirty="0" err="1" smtClean="0">
                <a:latin typeface="Times New Roman"/>
                <a:cs typeface="Times New Roman"/>
              </a:rPr>
              <a:t>ig</a:t>
            </a:r>
            <a:r>
              <a:rPr lang="en-US" sz="3200" dirty="0" smtClean="0">
                <a:latin typeface="Times New Roman"/>
                <a:cs typeface="Times New Roman"/>
              </a:rPr>
              <a:t> Spot </a:t>
            </a:r>
            <a:r>
              <a:rPr lang="en-US" sz="3200" dirty="0" err="1" smtClean="0">
                <a:latin typeface="Times New Roman"/>
                <a:cs typeface="Times New Roman"/>
              </a:rPr>
              <a:t>zu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treiben,weil</a:t>
            </a:r>
            <a:r>
              <a:rPr lang="en-US" sz="3200" dirty="0" smtClean="0">
                <a:latin typeface="Times New Roman"/>
                <a:cs typeface="Times New Roman"/>
              </a:rPr>
              <a:t> man </a:t>
            </a:r>
            <a:r>
              <a:rPr lang="en-US" sz="3200" dirty="0" err="1" smtClean="0">
                <a:latin typeface="Times New Roman"/>
                <a:cs typeface="Times New Roman"/>
              </a:rPr>
              <a:t>dafür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viel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Zeit</a:t>
            </a:r>
            <a:r>
              <a:rPr lang="en-US" sz="3200" dirty="0" smtClean="0">
                <a:latin typeface="Times New Roman"/>
                <a:cs typeface="Times New Roman"/>
              </a:rPr>
              <a:t> und </a:t>
            </a:r>
            <a:r>
              <a:rPr lang="en-US" sz="3200" dirty="0" err="1" smtClean="0">
                <a:latin typeface="Times New Roman"/>
                <a:cs typeface="Times New Roman"/>
              </a:rPr>
              <a:t>einem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starken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Willen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braucht</a:t>
            </a:r>
            <a:r>
              <a:rPr lang="en-US" sz="3200" dirty="0" smtClean="0">
                <a:latin typeface="Times New Roman"/>
                <a:cs typeface="Times New Roman"/>
              </a:rPr>
              <a:t>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04864"/>
            <a:ext cx="3822700" cy="334932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5" y="2472531"/>
            <a:ext cx="3333750" cy="2781300"/>
          </a:xfrm>
        </p:spPr>
      </p:pic>
    </p:spTree>
    <p:extLst>
      <p:ext uri="{BB962C8B-B14F-4D97-AF65-F5344CB8AC3E}">
        <p14:creationId xmlns="" xmlns:p14="http://schemas.microsoft.com/office/powerpoint/2010/main" val="202126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Sport </a:t>
            </a:r>
            <a:r>
              <a:rPr lang="en-US" sz="3200" dirty="0" err="1" smtClean="0"/>
              <a:t>macht</a:t>
            </a:r>
            <a:r>
              <a:rPr lang="en-US" sz="3200" dirty="0" smtClean="0"/>
              <a:t> die Menschen </a:t>
            </a:r>
            <a:r>
              <a:rPr lang="en-US" sz="3200" dirty="0" err="1" smtClean="0"/>
              <a:t>gesund</a:t>
            </a:r>
            <a:r>
              <a:rPr lang="en-US" sz="3200" dirty="0" smtClean="0"/>
              <a:t>, </a:t>
            </a:r>
            <a:r>
              <a:rPr lang="en-US" sz="3200" dirty="0" err="1" smtClean="0"/>
              <a:t>h</a:t>
            </a:r>
            <a:r>
              <a:rPr lang="en-US" sz="3200" dirty="0" err="1" smtClean="0">
                <a:latin typeface="Times New Roman"/>
                <a:cs typeface="Times New Roman"/>
              </a:rPr>
              <a:t>ält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sie</a:t>
            </a:r>
            <a:r>
              <a:rPr lang="en-US" sz="3200" dirty="0" smtClean="0">
                <a:latin typeface="Times New Roman"/>
                <a:cs typeface="Times New Roman"/>
              </a:rPr>
              <a:t> in </a:t>
            </a:r>
            <a:r>
              <a:rPr lang="en-US" sz="3200" dirty="0" err="1" smtClean="0">
                <a:latin typeface="Times New Roman"/>
                <a:cs typeface="Times New Roman"/>
              </a:rPr>
              <a:t>Form,macht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sie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organisierter</a:t>
            </a:r>
            <a:r>
              <a:rPr lang="en-US" sz="3200" dirty="0" smtClean="0">
                <a:latin typeface="Times New Roman"/>
                <a:cs typeface="Times New Roman"/>
              </a:rPr>
              <a:t> und </a:t>
            </a:r>
            <a:r>
              <a:rPr lang="en-US" sz="3200" dirty="0" err="1" smtClean="0">
                <a:latin typeface="Times New Roman"/>
                <a:cs typeface="Times New Roman"/>
              </a:rPr>
              <a:t>disziplinierter</a:t>
            </a:r>
            <a:r>
              <a:rPr lang="en-US" sz="3200" dirty="0" smtClean="0">
                <a:latin typeface="Times New Roman"/>
                <a:cs typeface="Times New Roman"/>
              </a:rPr>
              <a:t>.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92" y="2846950"/>
            <a:ext cx="3046615" cy="203246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057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 </a:t>
            </a:r>
            <a:r>
              <a:rPr lang="en-US" sz="2800" dirty="0" err="1" smtClean="0"/>
              <a:t>jeder</a:t>
            </a:r>
            <a:r>
              <a:rPr lang="en-US" sz="2800" dirty="0" smtClean="0"/>
              <a:t> </a:t>
            </a:r>
            <a:r>
              <a:rPr lang="en-US" sz="2800" dirty="0" err="1" smtClean="0"/>
              <a:t>Schule</a:t>
            </a:r>
            <a:r>
              <a:rPr lang="en-US" sz="2800" dirty="0" smtClean="0"/>
              <a:t> </a:t>
            </a:r>
            <a:r>
              <a:rPr lang="en-US" sz="2800" dirty="0" err="1" smtClean="0"/>
              <a:t>treiben</a:t>
            </a:r>
            <a:r>
              <a:rPr lang="en-US" sz="2800" dirty="0" smtClean="0"/>
              <a:t> die </a:t>
            </a:r>
            <a:r>
              <a:rPr lang="en-US" sz="2800" dirty="0" err="1" smtClean="0"/>
              <a:t>Sch</a:t>
            </a:r>
            <a:r>
              <a:rPr lang="en-US" sz="2800" dirty="0" err="1" smtClean="0">
                <a:latin typeface="Times New Roman"/>
                <a:cs typeface="Times New Roman"/>
              </a:rPr>
              <a:t>üler</a:t>
            </a:r>
            <a:r>
              <a:rPr lang="en-US" sz="2800" dirty="0" smtClean="0">
                <a:latin typeface="Times New Roman"/>
                <a:cs typeface="Times New Roman"/>
              </a:rPr>
              <a:t> Sport. </a:t>
            </a:r>
            <a:r>
              <a:rPr lang="en-US" sz="2800" dirty="0" err="1" smtClean="0">
                <a:latin typeface="Times New Roman"/>
                <a:cs typeface="Times New Roman"/>
              </a:rPr>
              <a:t>Sie</a:t>
            </a:r>
            <a:r>
              <a:rPr lang="en-US" sz="2800" dirty="0" smtClean="0">
                <a:latin typeface="Times New Roman"/>
                <a:cs typeface="Times New Roman"/>
              </a:rPr>
              <a:t> h</a:t>
            </a:r>
            <a:r>
              <a:rPr lang="ru-RU" sz="2800" dirty="0" smtClean="0">
                <a:latin typeface="Times New Roman"/>
                <a:cs typeface="Times New Roman"/>
              </a:rPr>
              <a:t>а</a:t>
            </a:r>
            <a:r>
              <a:rPr lang="en-US" sz="2800" dirty="0" smtClean="0">
                <a:latin typeface="Times New Roman"/>
                <a:cs typeface="Times New Roman"/>
              </a:rPr>
              <a:t>ben </a:t>
            </a:r>
            <a:r>
              <a:rPr lang="en-US" sz="2800" dirty="0" err="1" smtClean="0">
                <a:latin typeface="Times New Roman"/>
                <a:cs typeface="Times New Roman"/>
              </a:rPr>
              <a:t>Turnstunden</a:t>
            </a:r>
            <a:r>
              <a:rPr lang="en-US" sz="2800" dirty="0" smtClean="0">
                <a:latin typeface="Times New Roman"/>
                <a:cs typeface="Times New Roman"/>
              </a:rPr>
              <a:t>. Au</a:t>
            </a:r>
            <a:r>
              <a:rPr lang="el-GR" sz="2800" dirty="0" smtClean="0">
                <a:latin typeface="Times New Roman"/>
                <a:cs typeface="Times New Roman"/>
              </a:rPr>
              <a:t>β</a:t>
            </a:r>
            <a:r>
              <a:rPr lang="en-US" sz="2800" dirty="0" err="1" smtClean="0">
                <a:latin typeface="Times New Roman"/>
                <a:cs typeface="Times New Roman"/>
              </a:rPr>
              <a:t>erdem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können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sie</a:t>
            </a:r>
            <a:r>
              <a:rPr lang="en-US" sz="2800" dirty="0" smtClean="0">
                <a:latin typeface="Times New Roman"/>
                <a:cs typeface="Times New Roman"/>
              </a:rPr>
              <a:t> in </a:t>
            </a:r>
            <a:r>
              <a:rPr lang="en-US" sz="2800" dirty="0" err="1" smtClean="0">
                <a:latin typeface="Times New Roman"/>
                <a:cs typeface="Times New Roman"/>
              </a:rPr>
              <a:t>verschiedenen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Sportklubs</a:t>
            </a:r>
            <a:r>
              <a:rPr lang="en-US" sz="2800" dirty="0" smtClean="0">
                <a:latin typeface="Times New Roman"/>
                <a:cs typeface="Times New Roman"/>
              </a:rPr>
              <a:t> und </a:t>
            </a:r>
            <a:r>
              <a:rPr lang="en-US" sz="2800" dirty="0" err="1" smtClean="0">
                <a:latin typeface="Times New Roman"/>
                <a:cs typeface="Times New Roman"/>
              </a:rPr>
              <a:t>Sektionen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trainieren</a:t>
            </a:r>
            <a:r>
              <a:rPr lang="en-US" sz="2800" dirty="0" smtClean="0">
                <a:latin typeface="Times New Roman"/>
                <a:cs typeface="Times New Roman"/>
              </a:rPr>
              <a:t>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4320480" cy="30243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864375"/>
            <a:ext cx="3657600" cy="1997612"/>
          </a:xfrm>
        </p:spPr>
      </p:pic>
    </p:spTree>
    <p:extLst>
      <p:ext uri="{BB962C8B-B14F-4D97-AF65-F5344CB8AC3E}">
        <p14:creationId xmlns="" xmlns:p14="http://schemas.microsoft.com/office/powerpoint/2010/main" val="38222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dirty="0" smtClean="0">
                <a:latin typeface="Arial" pitchFamily="34" charset="0"/>
                <a:cs typeface="Arial" pitchFamily="34" charset="0"/>
              </a:rPr>
              <a:t>In unserer Schule gibt es viele Sportfreunde. Wir haben in der Schule gute Fußball – Volleyball- und </a:t>
            </a:r>
            <a:r>
              <a:rPr lang="de-DE" sz="3200" b="1" dirty="0" err="1" smtClean="0">
                <a:latin typeface="Arial" pitchFamily="34" charset="0"/>
                <a:cs typeface="Arial" pitchFamily="34" charset="0"/>
              </a:rPr>
              <a:t>Floorballmannschaft</a:t>
            </a:r>
            <a:r>
              <a:rPr lang="de-DE" sz="3200" dirty="0" smtClean="0"/>
              <a:t>.</a:t>
            </a:r>
            <a:endParaRPr lang="ru-RU" sz="3200" dirty="0"/>
          </a:p>
        </p:txBody>
      </p:sp>
      <p:pic>
        <p:nvPicPr>
          <p:cNvPr id="4" name="Содержимое 3" descr="IMG_035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00562" y="1643050"/>
            <a:ext cx="4357718" cy="2357454"/>
          </a:xfrm>
        </p:spPr>
      </p:pic>
      <p:pic>
        <p:nvPicPr>
          <p:cNvPr id="5" name="Рисунок 4" descr="IMG_37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928802"/>
            <a:ext cx="3857652" cy="4619636"/>
          </a:xfrm>
          <a:prstGeom prst="rect">
            <a:avLst/>
          </a:prstGeom>
        </p:spPr>
      </p:pic>
      <p:pic>
        <p:nvPicPr>
          <p:cNvPr id="6" name="Рисунок 5" descr="DSCN56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00562" y="4143380"/>
            <a:ext cx="4429156" cy="25717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57752" y="0"/>
            <a:ext cx="3829048" cy="2357430"/>
          </a:xfrm>
        </p:spPr>
        <p:txBody>
          <a:bodyPr>
            <a:normAutofit fontScale="90000"/>
          </a:bodyPr>
          <a:lstStyle/>
          <a:p>
            <a:r>
              <a:rPr lang="en-US" sz="3200" b="1" dirty="0" err="1" smtClean="0"/>
              <a:t>Sie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verteidigen</a:t>
            </a:r>
            <a:r>
              <a:rPr lang="en-US" sz="3200" b="1" dirty="0" smtClean="0"/>
              <a:t> die </a:t>
            </a:r>
            <a:r>
              <a:rPr lang="en-US" sz="3200" b="1" dirty="0" err="1" smtClean="0"/>
              <a:t>Ehre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unserer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Schule</a:t>
            </a:r>
            <a:r>
              <a:rPr lang="en-US" sz="3200" b="1" dirty="0" smtClean="0"/>
              <a:t> und </a:t>
            </a:r>
            <a:r>
              <a:rPr lang="en-US" sz="3200" b="1" dirty="0" err="1" smtClean="0"/>
              <a:t>belegen</a:t>
            </a:r>
            <a:r>
              <a:rPr lang="en-US" sz="3200" b="1" dirty="0" smtClean="0"/>
              <a:t> 1, 2, 3 Pl</a:t>
            </a:r>
            <a:r>
              <a:rPr lang="de-DE" sz="3200" b="1" dirty="0" smtClean="0"/>
              <a:t>ätze. </a:t>
            </a:r>
            <a:endParaRPr lang="ru-RU" sz="3200" b="1" dirty="0"/>
          </a:p>
        </p:txBody>
      </p:sp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14290"/>
            <a:ext cx="4572032" cy="3451225"/>
          </a:xfrm>
        </p:spPr>
      </p:pic>
      <p:pic>
        <p:nvPicPr>
          <p:cNvPr id="5" name="Рисунок 4" descr="IMG_03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4778" y="3357562"/>
            <a:ext cx="4929222" cy="35004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752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Wer</a:t>
            </a:r>
            <a:r>
              <a:rPr lang="en-US" dirty="0" smtClean="0"/>
              <a:t> Sport </a:t>
            </a:r>
            <a:r>
              <a:rPr lang="en-US" dirty="0" err="1" smtClean="0"/>
              <a:t>treibt</a:t>
            </a:r>
            <a:r>
              <a:rPr lang="en-US" dirty="0" smtClean="0"/>
              <a:t>,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bleibt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50" y="1958181"/>
            <a:ext cx="4686300" cy="3810000"/>
          </a:xfrm>
        </p:spPr>
      </p:pic>
    </p:spTree>
    <p:extLst>
      <p:ext uri="{BB962C8B-B14F-4D97-AF65-F5344CB8AC3E}">
        <p14:creationId xmlns="" xmlns:p14="http://schemas.microsoft.com/office/powerpoint/2010/main" val="313471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728192"/>
          </a:xfrm>
        </p:spPr>
        <p:txBody>
          <a:bodyPr>
            <a:noAutofit/>
          </a:bodyPr>
          <a:lstStyle/>
          <a:p>
            <a:pPr algn="r"/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Seit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vielen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hundert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Jahren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treiben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die Menschen Sport. Das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macht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stark,gesund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,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geschickt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und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bereitet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viel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Spa</a:t>
            </a:r>
            <a:r>
              <a:rPr lang="el-GR" sz="32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8880"/>
            <a:ext cx="3822700" cy="3583131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221577"/>
            <a:ext cx="1828800" cy="1283208"/>
          </a:xfrm>
        </p:spPr>
      </p:pic>
    </p:spTree>
    <p:extLst>
      <p:ext uri="{BB962C8B-B14F-4D97-AF65-F5344CB8AC3E}">
        <p14:creationId xmlns="" xmlns:p14="http://schemas.microsoft.com/office/powerpoint/2010/main" val="29308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Einige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turnen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täglich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am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Morgen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, die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anderen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machen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Yoga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oder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Shaping.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3600400" cy="459238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221088"/>
            <a:ext cx="3312368" cy="252028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345" y="1628800"/>
            <a:ext cx="3089143" cy="23762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448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100" b="1" dirty="0" smtClean="0">
                <a:latin typeface="Arial" pitchFamily="34" charset="0"/>
                <a:cs typeface="Arial" pitchFamily="34" charset="0"/>
              </a:rPr>
              <a:t>Sport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kann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man auf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dem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Sportplatz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und in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einer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Turnhalle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, auf der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Eisbahn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und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im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Hof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treiben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1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49080"/>
            <a:ext cx="4248472" cy="255433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290" y="3131661"/>
            <a:ext cx="2217420" cy="146304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72816"/>
            <a:ext cx="4104456" cy="2232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4248472" cy="2232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9223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Im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Winter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kann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man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Wintersport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treiben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Schi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 und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Schlittschuh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laufen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Eishockey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spielen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2638425" cy="230425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048449"/>
            <a:ext cx="3657600" cy="362946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564903"/>
            <a:ext cx="4176464" cy="30936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85184"/>
            <a:ext cx="2160240" cy="16503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152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Im</a:t>
            </a:r>
            <a:r>
              <a:rPr lang="en-US" sz="3200" dirty="0" smtClean="0"/>
              <a:t> </a:t>
            </a:r>
            <a:r>
              <a:rPr lang="en-US" sz="3200" dirty="0" err="1" smtClean="0"/>
              <a:t>Sommer</a:t>
            </a:r>
            <a:r>
              <a:rPr lang="en-US" sz="3200" dirty="0" smtClean="0"/>
              <a:t>  </a:t>
            </a:r>
            <a:r>
              <a:rPr lang="en-US" sz="3200" dirty="0" err="1" smtClean="0"/>
              <a:t>spielt</a:t>
            </a:r>
            <a:r>
              <a:rPr lang="en-US" sz="3200" dirty="0" smtClean="0"/>
              <a:t> man Fu</a:t>
            </a:r>
            <a:r>
              <a:rPr lang="el-GR" sz="3200" dirty="0" smtClean="0">
                <a:latin typeface="Times New Roman"/>
                <a:cs typeface="Times New Roman"/>
              </a:rPr>
              <a:t>β</a:t>
            </a:r>
            <a:r>
              <a:rPr lang="en-US" sz="3200" dirty="0" smtClean="0">
                <a:latin typeface="Times New Roman"/>
                <a:cs typeface="Times New Roman"/>
              </a:rPr>
              <a:t>ball, Basketball, man </a:t>
            </a:r>
            <a:r>
              <a:rPr lang="en-US" sz="3200" dirty="0" err="1" smtClean="0">
                <a:latin typeface="Times New Roman"/>
                <a:cs typeface="Times New Roman"/>
              </a:rPr>
              <a:t>segelt</a:t>
            </a:r>
            <a:r>
              <a:rPr lang="en-US" sz="3200" dirty="0" smtClean="0">
                <a:latin typeface="Times New Roman"/>
                <a:cs typeface="Times New Roman"/>
              </a:rPr>
              <a:t>  und </a:t>
            </a:r>
            <a:r>
              <a:rPr lang="en-US" sz="3200" dirty="0" err="1" smtClean="0">
                <a:latin typeface="Times New Roman"/>
                <a:cs typeface="Times New Roman"/>
              </a:rPr>
              <a:t>fährt</a:t>
            </a:r>
            <a:r>
              <a:rPr lang="en-US" sz="3200" dirty="0" smtClean="0">
                <a:latin typeface="Times New Roman"/>
                <a:cs typeface="Times New Roman"/>
              </a:rPr>
              <a:t> Rad.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40819"/>
            <a:ext cx="3657600" cy="34447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609898"/>
            <a:ext cx="3657600" cy="250656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741605"/>
            <a:ext cx="1524000" cy="223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456" y="1844824"/>
            <a:ext cx="1963856" cy="21290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063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Die Teenager </a:t>
            </a:r>
            <a:r>
              <a:rPr lang="en-US" sz="3200" dirty="0" err="1" smtClean="0"/>
              <a:t>laufen</a:t>
            </a:r>
            <a:r>
              <a:rPr lang="en-US" sz="3200" dirty="0" smtClean="0"/>
              <a:t> </a:t>
            </a:r>
            <a:r>
              <a:rPr lang="en-US" sz="3200" dirty="0" err="1" smtClean="0"/>
              <a:t>gern</a:t>
            </a:r>
            <a:r>
              <a:rPr lang="en-US" sz="3200" dirty="0" smtClean="0"/>
              <a:t> </a:t>
            </a:r>
            <a:r>
              <a:rPr lang="en-US" sz="3200" dirty="0" err="1" smtClean="0"/>
              <a:t>Rollschuh.Sehr</a:t>
            </a:r>
            <a:r>
              <a:rPr lang="en-US" sz="3200" dirty="0" smtClean="0"/>
              <a:t> </a:t>
            </a:r>
            <a:r>
              <a:rPr lang="en-US" sz="3200" dirty="0" err="1" smtClean="0"/>
              <a:t>popul</a:t>
            </a:r>
            <a:r>
              <a:rPr lang="en-US" sz="3200" dirty="0" err="1" smtClean="0">
                <a:latin typeface="Times New Roman"/>
                <a:cs typeface="Times New Roman"/>
              </a:rPr>
              <a:t>är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ist</a:t>
            </a:r>
            <a:r>
              <a:rPr lang="en-US" sz="3200" dirty="0" smtClean="0"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latin typeface="Times New Roman"/>
                <a:cs typeface="Times New Roman"/>
              </a:rPr>
              <a:t>heute</a:t>
            </a:r>
            <a:r>
              <a:rPr lang="en-US" sz="3200" dirty="0" smtClean="0">
                <a:latin typeface="Times New Roman"/>
                <a:cs typeface="Times New Roman"/>
              </a:rPr>
              <a:t> Skate</a:t>
            </a:r>
            <a:r>
              <a:rPr lang="ru-RU" sz="3200" dirty="0">
                <a:latin typeface="Times New Roman"/>
                <a:cs typeface="Times New Roman"/>
              </a:rPr>
              <a:t>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348880"/>
            <a:ext cx="4032448" cy="424847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854" y="1600200"/>
            <a:ext cx="3014291" cy="4525963"/>
          </a:xfrm>
        </p:spPr>
      </p:pic>
    </p:spTree>
    <p:extLst>
      <p:ext uri="{BB962C8B-B14F-4D97-AF65-F5344CB8AC3E}">
        <p14:creationId xmlns="" xmlns:p14="http://schemas.microsoft.com/office/powerpoint/2010/main" val="23555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650512"/>
          </a:xfrm>
        </p:spPr>
        <p:txBody>
          <a:bodyPr>
            <a:normAutofit/>
          </a:bodyPr>
          <a:lstStyle/>
          <a:p>
            <a:r>
              <a:rPr lang="en-US" sz="3100" b="1" dirty="0" smtClean="0">
                <a:latin typeface="Arial" pitchFamily="34" charset="0"/>
                <a:cs typeface="Arial" pitchFamily="34" charset="0"/>
              </a:rPr>
              <a:t>Um Sport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zu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treiben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braucht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man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Sportjacken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Sportschuhe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Tennisschläger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100" b="1" dirty="0" err="1" smtClean="0">
                <a:latin typeface="Arial" pitchFamily="34" charset="0"/>
                <a:cs typeface="Arial" pitchFamily="34" charset="0"/>
              </a:rPr>
              <a:t>Sportgeräte,Bälle</a:t>
            </a: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u.a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227964">
            <a:off x="1321459" y="1975371"/>
            <a:ext cx="1431674" cy="282755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275" y="2253456"/>
            <a:ext cx="3219450" cy="321945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261974"/>
            <a:ext cx="2715766" cy="24208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534" y="3423738"/>
            <a:ext cx="2880320" cy="32849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536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Für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die Teenager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ist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es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wichtig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sportlich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auszusehen.Darum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tragen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sie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gern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Sportschuhe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und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Sportjacken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39"/>
            <a:ext cx="2880320" cy="468052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1824831"/>
            <a:ext cx="2908300" cy="40767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92896"/>
            <a:ext cx="2808311" cy="41764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63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208</TotalTime>
  <Words>238</Words>
  <Application>Microsoft Office PowerPoint</Application>
  <PresentationFormat>Экран (4:3)</PresentationFormat>
  <Paragraphs>16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Sport in unserem Leben</vt:lpstr>
      <vt:lpstr>Seit vielen hundert Jahren treiben die Menschen Sport. Das macht stark,gesund , geschickt und bereitet viel     Spaβ.</vt:lpstr>
      <vt:lpstr>Einige turnen täglich am Morgen, die anderen machen Yoga oder Shaping.</vt:lpstr>
      <vt:lpstr>Sport kann man auf dem Sportplatz und in einer Turnhalle, auf der Eisbahn und im Hof treiben.</vt:lpstr>
      <vt:lpstr>Im Winter kann man Wintersport treiben: Schi  und Schlittschuh laufen, Eishockey spielen.</vt:lpstr>
      <vt:lpstr>Im Sommer  spielt man Fuβball, Basketball, man segelt  und fährt Rad.</vt:lpstr>
      <vt:lpstr>Die Teenager laufen gern Rollschuh.Sehr populär ist heute Skate.</vt:lpstr>
      <vt:lpstr>Um Sport zu treiben, braucht man Sportjacken, Sportschuhe, Tennisschläger, Sportgeräte,Bälle u.a.</vt:lpstr>
      <vt:lpstr>Für die Teenager ist es wichtig sportlich auszusehen.Darum tragen sie gern Sportschuhe und Sportjacken.</vt:lpstr>
      <vt:lpstr>Der Sport ist immer beliebt.Aber es ist nicht leicht regelmäβig Spot zu treiben,weil man dafür viel Zeit und einem starken Willen braucht.</vt:lpstr>
      <vt:lpstr>Sport macht die Menschen gesund, hält sie in Form,macht sie organisierter und disziplinierter.</vt:lpstr>
      <vt:lpstr>In jeder Schule treiben die Schüler Sport. Sie hаben Turnstunden. Auβerdem können sie in verschiedenen Sportklubs und Sektionen trainieren.</vt:lpstr>
      <vt:lpstr>In unserer Schule gibt es viele Sportfreunde. Wir haben in der Schule gute Fußball – Volleyball- und Floorballmannschaft.</vt:lpstr>
      <vt:lpstr>Sie verteidigen die Ehre unserer Schule und belegen 1, 2, 3 Plätze. </vt:lpstr>
      <vt:lpstr>Wer Sport treibt, der bleibt!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in unserem Leben</dc:title>
  <dc:creator>Энко</dc:creator>
  <cp:lastModifiedBy>RET</cp:lastModifiedBy>
  <cp:revision>28</cp:revision>
  <dcterms:created xsi:type="dcterms:W3CDTF">2014-09-10T14:32:27Z</dcterms:created>
  <dcterms:modified xsi:type="dcterms:W3CDTF">2021-04-08T11:53:28Z</dcterms:modified>
</cp:coreProperties>
</file>