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9" r:id="rId3"/>
    <p:sldId id="260" r:id="rId4"/>
    <p:sldId id="263" r:id="rId5"/>
    <p:sldId id="264" r:id="rId6"/>
    <p:sldId id="267" r:id="rId7"/>
    <p:sldId id="269" r:id="rId8"/>
    <p:sldId id="270" r:id="rId9"/>
    <p:sldId id="271" r:id="rId10"/>
    <p:sldId id="273" r:id="rId11"/>
    <p:sldId id="276" r:id="rId12"/>
    <p:sldId id="278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4/9/2021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4/9/2021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4/9/2021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4/9/2021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4/9/2021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ВЕСНА ИДЁТ</a:t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Дмитриева Елена Вячеславовна</a:t>
            </a:r>
          </a:p>
          <a:p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группы № 8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41457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Май. </a:t>
            </a:r>
            <a:r>
              <a:rPr lang="ru-RU" sz="2800" dirty="0" smtClean="0"/>
              <a:t>Зеленеет даль полей, запевает соловей. В белый цвет оделся сад, пчелы первые летят.</a:t>
            </a:r>
            <a:br>
              <a:rPr lang="ru-RU" sz="2800" dirty="0" smtClean="0"/>
            </a:br>
            <a:r>
              <a:rPr lang="ru-RU" sz="2800" dirty="0" smtClean="0"/>
              <a:t>В старину май называли </a:t>
            </a:r>
            <a:r>
              <a:rPr lang="ru-RU" sz="2800" dirty="0" err="1" smtClean="0"/>
              <a:t>травень</a:t>
            </a:r>
            <a:r>
              <a:rPr lang="ru-RU" sz="2800" dirty="0" smtClean="0"/>
              <a:t>-самый зеленый месяц.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863" y="2532658"/>
            <a:ext cx="4183062" cy="3137296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9525" y="2532063"/>
            <a:ext cx="4184650" cy="3138487"/>
          </a:xfrm>
        </p:spPr>
      </p:pic>
    </p:spTree>
    <p:extLst>
      <p:ext uri="{BB962C8B-B14F-4D97-AF65-F5344CB8AC3E}">
        <p14:creationId xmlns:p14="http://schemas.microsoft.com/office/powerpoint/2010/main" val="7454246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066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39528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4137" y="0"/>
            <a:ext cx="102238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26274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0"/>
            <a:ext cx="102108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69397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4949" y="0"/>
            <a:ext cx="1026305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79795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Проталина – место, где стаял снег и открылась земля. Вокруг одиноких стволов проталины образуются в виде глубоких воронок.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5920" y="2617788"/>
            <a:ext cx="7040880" cy="3881437"/>
          </a:xfrm>
        </p:spPr>
      </p:pic>
    </p:spTree>
    <p:extLst>
      <p:ext uri="{BB962C8B-B14F-4D97-AF65-F5344CB8AC3E}">
        <p14:creationId xmlns:p14="http://schemas.microsoft.com/office/powerpoint/2010/main" val="15655204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Ледоход – движение льдин и ледяных полей на реках и озерах под действием течения или ветра.</a:t>
            </a:r>
            <a:endParaRPr lang="ru-RU" sz="28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794" y="2160588"/>
            <a:ext cx="4390525" cy="3880773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9525" y="2160588"/>
            <a:ext cx="4184650" cy="3880773"/>
          </a:xfrm>
        </p:spPr>
      </p:pic>
    </p:spTree>
    <p:extLst>
      <p:ext uri="{BB962C8B-B14F-4D97-AF65-F5344CB8AC3E}">
        <p14:creationId xmlns:p14="http://schemas.microsoft.com/office/powerpoint/2010/main" val="8165880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/>
              <a:t>Половодье – разлив рек, возникающий в определенное время вследствие таяния снегов, льда, сезонных дождей.</a:t>
            </a:r>
            <a:endParaRPr lang="ru-RU" sz="28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073" y="1930400"/>
            <a:ext cx="5099875" cy="447040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62649" y="1789611"/>
            <a:ext cx="3743053" cy="3644538"/>
          </a:xfrm>
        </p:spPr>
      </p:pic>
    </p:spTree>
    <p:extLst>
      <p:ext uri="{BB962C8B-B14F-4D97-AF65-F5344CB8AC3E}">
        <p14:creationId xmlns:p14="http://schemas.microsoft.com/office/powerpoint/2010/main" val="42359271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027611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18531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066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16163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1066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2510098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47</TotalTime>
  <Words>86</Words>
  <Application>Microsoft Office PowerPoint</Application>
  <PresentationFormat>Широкоэкранный</PresentationFormat>
  <Paragraphs>7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Times New Roman</vt:lpstr>
      <vt:lpstr>Trebuchet MS</vt:lpstr>
      <vt:lpstr>Wingdings 3</vt:lpstr>
      <vt:lpstr>Аспект</vt:lpstr>
      <vt:lpstr>ВЕСНА ИДЁТ </vt:lpstr>
      <vt:lpstr>Презентация PowerPoint</vt:lpstr>
      <vt:lpstr>Презентация PowerPoint</vt:lpstr>
      <vt:lpstr>Проталина – место, где стаял снег и открылась земля. Вокруг одиноких стволов проталины образуются в виде глубоких воронок.</vt:lpstr>
      <vt:lpstr>Ледоход – движение льдин и ледяных полей на реках и озерах под действием течения или ветра.</vt:lpstr>
      <vt:lpstr>Половодье – разлив рек, возникающий в определенное время вследствие таяния снегов, льда, сезонных дождей.</vt:lpstr>
      <vt:lpstr>Презентация PowerPoint</vt:lpstr>
      <vt:lpstr>Презентация PowerPoint</vt:lpstr>
      <vt:lpstr>Презентация PowerPoint</vt:lpstr>
      <vt:lpstr>Май. Зеленеет даль полей, запевает соловей. В белый цвет оделся сад, пчелы первые летят. В старину май называли травень-самый зеленый месяц.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ВЕСНА</dc:title>
  <dc:creator>Пользователь Windows</dc:creator>
  <cp:lastModifiedBy>Пользователь Windows</cp:lastModifiedBy>
  <cp:revision>9</cp:revision>
  <dcterms:created xsi:type="dcterms:W3CDTF">2021-03-14T14:28:56Z</dcterms:created>
  <dcterms:modified xsi:type="dcterms:W3CDTF">2021-04-09T16:59:54Z</dcterms:modified>
</cp:coreProperties>
</file>