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660"/>
  </p:normalViewPr>
  <p:slideViewPr>
    <p:cSldViewPr>
      <p:cViewPr varScale="1">
        <p:scale>
          <a:sx n="55" d="100"/>
          <a:sy n="55" d="100"/>
        </p:scale>
        <p:origin x="11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917" y="2132856"/>
            <a:ext cx="5585403" cy="418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116632"/>
            <a:ext cx="80220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ЖИВОТНЫЕ ВЕСНОЙ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10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42646"/>
            <a:ext cx="8312472" cy="6234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85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Взрослые животные заботятся о своем потомстве: кормят, защищают от врагов.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556792"/>
            <a:ext cx="4923234" cy="41044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2840328"/>
            <a:ext cx="3435103" cy="400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Маленькие медвежата появляются еще зимой в трескучий мороз. Они маленькие, с рукавичку, и мать их еще кормит в берлоге молоком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337" y="1988840"/>
            <a:ext cx="6643007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00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24" y="226184"/>
            <a:ext cx="8702648" cy="61551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3990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А у волчицы в логове </a:t>
            </a:r>
            <a:r>
              <a:rPr lang="ru-RU" sz="2400" dirty="0"/>
              <a:t>п</a:t>
            </a:r>
            <a:r>
              <a:rPr lang="ru-RU" sz="2400" dirty="0" smtClean="0"/>
              <a:t>оявляются 2 – 3 волченка.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700808"/>
            <a:ext cx="6432376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903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Когда молодые звери подрастают, родители учат их охотится, скрываться от врагов.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00808"/>
            <a:ext cx="7632848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72309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88641"/>
            <a:ext cx="7117180" cy="2952327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Весной происходит много изменений в жизни животных. Просыпаются звери, которые всю зиму спали. Они выходят из своих убежищ сильно похудевшими и начинают разыскивать корм.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Ребята, назовите животных, которые просыпаются весной?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080902" y="4653136"/>
            <a:ext cx="45719" cy="14401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7" y="3068960"/>
            <a:ext cx="5976665" cy="3721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769840"/>
            <a:ext cx="3219079" cy="400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80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825284"/>
          </a:xfrm>
        </p:spPr>
        <p:txBody>
          <a:bodyPr/>
          <a:lstStyle/>
          <a:p>
            <a:r>
              <a:rPr lang="ru-RU" sz="2400" dirty="0" smtClean="0"/>
              <a:t>Звери греются на солнце и приводят себя в порядок. Они стараются исследовать всю территорию вокруг себя на предмет пищи и на предмет опасности.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Ребята,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давайте посмотрим,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какие животные,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как ведут себя весной?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48880"/>
            <a:ext cx="496855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51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31729"/>
            <a:ext cx="7920880" cy="5589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10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Еж просыпается, и начинает искать насекомых.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64804"/>
            <a:ext cx="7839968" cy="48999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25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Медведь просыпаясь, питается в основном растениями и насекомыми, но иногда охотится на крупных животных, например лося или оленя.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595" y="2057400"/>
            <a:ext cx="7536837" cy="46119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056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Весной звери линяют. Свою теплую шубку они меняют на легкую летнюю.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81274"/>
            <a:ext cx="4655155" cy="36833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36912"/>
            <a:ext cx="4792571" cy="3744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939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568952" cy="6426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88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5" y="152637"/>
            <a:ext cx="8184908" cy="61386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64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261</TotalTime>
  <Words>131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Courier New</vt:lpstr>
      <vt:lpstr>Trebuchet MS</vt:lpstr>
      <vt:lpstr>Verdana</vt:lpstr>
      <vt:lpstr>Wingdings 2</vt:lpstr>
      <vt:lpstr>Spring</vt:lpstr>
      <vt:lpstr>Презентация PowerPoint</vt:lpstr>
      <vt:lpstr> Весной происходит много изменений в жизни животных. Просыпаются звери, которые всю зиму спали. Они выходят из своих убежищ сильно похудевшими и начинают разыскивать корм. Ребята, назовите животных, которые просыпаются весной?</vt:lpstr>
      <vt:lpstr>Звери греются на солнце и приводят себя в порядок. Они стараются исследовать всю территорию вокруг себя на предмет пищи и на предмет опасности. Ребята, давайте посмотрим,  какие животные,  как ведут себя весной?</vt:lpstr>
      <vt:lpstr>Презентация PowerPoint</vt:lpstr>
      <vt:lpstr>Еж просыпается, и начинает искать насекомых.</vt:lpstr>
      <vt:lpstr>Медведь просыпаясь, питается в основном растениями и насекомыми, но иногда охотится на крупных животных, например лося или оленя.</vt:lpstr>
      <vt:lpstr>Весной звери линяют. Свою теплую шубку они меняют на легкую летнюю. </vt:lpstr>
      <vt:lpstr>Презентация PowerPoint</vt:lpstr>
      <vt:lpstr>Презентация PowerPoint</vt:lpstr>
      <vt:lpstr>Презентация PowerPoint</vt:lpstr>
      <vt:lpstr>Взрослые животные заботятся о своем потомстве: кормят, защищают от врагов.</vt:lpstr>
      <vt:lpstr>Маленькие медвежата появляются еще зимой в трескучий мороз. Они маленькие, с рукавичку, и мать их еще кормит в берлоге молоком</vt:lpstr>
      <vt:lpstr>Презентация PowerPoint</vt:lpstr>
      <vt:lpstr>А у волчицы в логове появляются 2 – 3 волченка.</vt:lpstr>
      <vt:lpstr>Когда молодые звери подрастают, родители учат их охотится, скрываться от врагов.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19</cp:revision>
  <dcterms:created xsi:type="dcterms:W3CDTF">2016-03-13T06:12:21Z</dcterms:created>
  <dcterms:modified xsi:type="dcterms:W3CDTF">2021-04-09T11:40:50Z</dcterms:modified>
</cp:coreProperties>
</file>