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19"/>
  </p:notesMasterIdLst>
  <p:sldIdLst>
    <p:sldId id="314" r:id="rId2"/>
    <p:sldId id="315" r:id="rId3"/>
    <p:sldId id="317" r:id="rId4"/>
    <p:sldId id="318" r:id="rId5"/>
    <p:sldId id="320" r:id="rId6"/>
    <p:sldId id="321" r:id="rId7"/>
    <p:sldId id="323" r:id="rId8"/>
    <p:sldId id="325" r:id="rId9"/>
    <p:sldId id="327" r:id="rId10"/>
    <p:sldId id="338" r:id="rId11"/>
    <p:sldId id="328" r:id="rId12"/>
    <p:sldId id="331" r:id="rId13"/>
    <p:sldId id="332" r:id="rId14"/>
    <p:sldId id="333" r:id="rId15"/>
    <p:sldId id="334" r:id="rId16"/>
    <p:sldId id="336" r:id="rId17"/>
    <p:sldId id="33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660066"/>
    <a:srgbClr val="006600"/>
    <a:srgbClr val="663300"/>
    <a:srgbClr val="660033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97DDF9-9E9B-40BE-B916-21E2DE6AAF2A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F70CD3-97BB-43B0-9E24-099F696056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3901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70CD3-97BB-43B0-9E24-099F6960560E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9194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E0ED8E-91D1-48BB-B934-2B18A4BA3E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D87E005-ED26-4C90-BB3F-734FFFC969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35531A6-7976-4D39-9A0B-24327516D6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7F585-BB3C-49DF-A887-859B36C3563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292C348-234D-44E3-999B-8D6F48DCB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E16BA57-DDE3-4F2B-8915-C4E60B7EA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4592F-0278-4262-9557-314F8F0C30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4632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7DD314-F985-4FFA-9B30-04BB937E4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F8FED1D-03F7-4174-B0D4-08D800C91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9ECACCE-FA0C-44B3-8696-C5A3F72B34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7F585-BB3C-49DF-A887-859B36C3563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AA211CC-8022-4F11-95F0-08293AA132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8C77376-2D11-4181-8695-6FB37484A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4592F-0278-4262-9557-314F8F0C30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7519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E65615A-8C8B-42CA-9C33-E202E41D3A1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2CF4711-7A15-48CC-805A-61BD3FF086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FF8FEEB-BB0E-4BD6-B127-42C4D8D1F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7F585-BB3C-49DF-A887-859B36C3563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1DDFC2C-CB9B-4FD3-B41F-13E1D91E6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8AA54D2-17E9-49B5-90DB-EF3B589A9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4592F-0278-4262-9557-314F8F0C30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224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A36466-FDE9-495F-B136-999834C6FB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8BA5AFF-A128-491E-A2EE-16B52A9FD0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D87646E-8BBA-4961-AFD2-12A6FB712A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7F585-BB3C-49DF-A887-859B36C3563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3E90E1F-7A13-46C5-ACD8-D5C16505A6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FBD05D4-1F88-40CB-9D46-04D634DDD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4592F-0278-4262-9557-314F8F0C30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5293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EA71EA-5427-43A5-B3D7-A5394C4AA2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3A3DF2A-5494-4DDC-A508-F0921D1720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2D1AE0A-3395-4C64-B9AC-0946070224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7F585-BB3C-49DF-A887-859B36C3563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04384DA-03B1-494B-B79C-DFBB9B85B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88AF698-EF18-4BBC-93A6-59AE98A51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4592F-0278-4262-9557-314F8F0C30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9999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7525DB-F1FE-4CEE-AFBB-1C76AA529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A5EE616-3F02-4056-8E55-253E019490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E68291E-81AA-426A-8B56-A8E9E51FFF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AAAD2FC-4989-4556-A731-71A12083BB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7F585-BB3C-49DF-A887-859B36C3563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6901CA6-2C3A-47AA-BACA-007F6665E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0D964E9-910A-438B-B9E9-079A5EBC49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4592F-0278-4262-9557-314F8F0C30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214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C271B5-EA1A-41BE-8AA6-EAEEDF0B74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7BA0CFF-A9D0-4D59-B0C0-FD4CEBC9C2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2B7FF90-96D4-49BC-A5EA-3899ED93A6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E816E57-BB42-4CF7-99B0-5006B41549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E7F808C-F8AA-405A-86BC-F484F91804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43CEA56-4E74-4B3A-B2A0-5FDBD43BAE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7F585-BB3C-49DF-A887-859B36C3563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DB28EC2-C1BE-4857-84D3-300D88ED3A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B4FED07-1C94-4892-B3ED-05A838CD1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4592F-0278-4262-9557-314F8F0C30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2673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9B4F90-010B-4AD0-B548-0C2F97C735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CB9AEFB-C460-4D36-B50C-76441BC5C1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7F585-BB3C-49DF-A887-859B36C3563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A15777B-ECF1-4AF9-9BD2-2E05DFA2E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77A8403-6C56-4A59-B7F3-A61B78381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4592F-0278-4262-9557-314F8F0C30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4840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4D238CB-25DB-49FC-B5B2-3A04BE5E1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7F585-BB3C-49DF-A887-859B36C3563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62BE34D-C3B0-4B02-9297-F0BB8739F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B07907E-6683-4FAE-839E-9A491E30B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4592F-0278-4262-9557-314F8F0C30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742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EC3F53-526F-4600-A1DC-F239337248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C2FC0F3-C4EC-4A1F-96BB-EFDB5E74DC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2B616B6-3443-4087-BC66-36D8DC74A2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5AD47D8-ED7C-4D92-AF22-698AF19792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7F585-BB3C-49DF-A887-859B36C3563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313F6ED-9ED5-4CDA-8129-2529F666A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059C525-3EDD-44CB-A0BA-0D129E284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4592F-0278-4262-9557-314F8F0C30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0416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3BCC93-2684-45CD-B3B9-29C1BC365C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510527B-1498-4FA1-98EB-92491C4F9E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95CC5A5-4BA3-456F-B2FF-E5626085E3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EF06EEA-82AD-42F9-A72C-CEF9C394CA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7F585-BB3C-49DF-A887-859B36C3563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D863940-AE10-435A-9895-1A54271D43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1191185-59AA-417C-ADA6-C32329E25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4592F-0278-4262-9557-314F8F0C30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4550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655566-3517-4C63-957A-34407E462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212AFB6-DBAC-4562-880A-53D5485F4F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6B03740-376A-4A97-88FA-90B544DEB6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7F585-BB3C-49DF-A887-859B36C3563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35320B3-469D-4F7A-8AE5-498530FB1F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3B02B3A-2D17-4378-B4C4-3DDE94F0E9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34592F-0278-4262-9557-314F8F0C30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0023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>
            <a:extLst>
              <a:ext uri="{FF2B5EF4-FFF2-40B4-BE49-F238E27FC236}">
                <a16:creationId xmlns:a16="http://schemas.microsoft.com/office/drawing/2014/main" id="{1C280303-52F9-4927-98CE-714BE9D8D779}"/>
              </a:ext>
            </a:extLst>
          </p:cNvPr>
          <p:cNvSpPr txBox="1">
            <a:spLocks noChangeArrowheads="1"/>
          </p:cNvSpPr>
          <p:nvPr/>
        </p:nvSpPr>
        <p:spPr>
          <a:xfrm>
            <a:off x="251520" y="4811502"/>
            <a:ext cx="827596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5400" b="1" dirty="0">
                <a:solidFill>
                  <a:srgbClr val="660066"/>
                </a:solidFill>
                <a:latin typeface="Georgia" pitchFamily="18" charset="0"/>
              </a:rPr>
              <a:t>Приключения КОЛОБКА</a:t>
            </a:r>
            <a:endParaRPr kumimoji="0" lang="ru-RU" altLang="ru-RU" sz="5400" b="1" i="0" u="none" strike="noStrike" kern="1200" cap="none" spc="0" normalizeH="0" baseline="0" noProof="0" dirty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F26BD63-5A26-44A2-A924-390A831DB41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500" y="620688"/>
            <a:ext cx="6096000" cy="4324350"/>
          </a:xfrm>
          <a:prstGeom prst="rect">
            <a:avLst/>
          </a:prstGeom>
        </p:spPr>
      </p:pic>
      <p:sp>
        <p:nvSpPr>
          <p:cNvPr id="7" name="Rectangle 2">
            <a:extLst>
              <a:ext uri="{FF2B5EF4-FFF2-40B4-BE49-F238E27FC236}">
                <a16:creationId xmlns:a16="http://schemas.microsoft.com/office/drawing/2014/main" id="{4C0849F2-7994-41F0-88F4-E2EE0195655D}"/>
              </a:ext>
            </a:extLst>
          </p:cNvPr>
          <p:cNvSpPr txBox="1">
            <a:spLocks noChangeArrowheads="1"/>
          </p:cNvSpPr>
          <p:nvPr/>
        </p:nvSpPr>
        <p:spPr>
          <a:xfrm>
            <a:off x="251520" y="116633"/>
            <a:ext cx="8275960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5400" b="1" i="1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  <a:t>Повторение изученного в 1 классе</a:t>
            </a:r>
          </a:p>
        </p:txBody>
      </p:sp>
    </p:spTree>
    <p:extLst>
      <p:ext uri="{BB962C8B-B14F-4D97-AF65-F5344CB8AC3E}">
        <p14:creationId xmlns:p14="http://schemas.microsoft.com/office/powerpoint/2010/main" val="4534169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966548-F821-4805-8C56-E8287CAAA2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i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ФИЗКУЛЬТМИНУТКА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6460D49-4500-4B3B-AADD-E90323CB808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00"/>
          <a:stretch/>
        </p:blipFill>
        <p:spPr>
          <a:xfrm>
            <a:off x="1979712" y="1690689"/>
            <a:ext cx="5538192" cy="3908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287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51CA12-4F92-42D3-9C1C-3074DE3D3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5">
            <a:extLst>
              <a:ext uri="{FF2B5EF4-FFF2-40B4-BE49-F238E27FC236}">
                <a16:creationId xmlns:a16="http://schemas.microsoft.com/office/drawing/2014/main" id="{3EA38D42-F155-4964-A872-A88FF5A292C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089444" cy="6858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2D41909-C855-42C2-8DB5-23CEC962744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4355976" y="5313320"/>
            <a:ext cx="1052736" cy="1052736"/>
          </a:xfrm>
          <a:prstGeom prst="rect">
            <a:avLst/>
          </a:prstGeom>
        </p:spPr>
      </p:pic>
      <p:pic>
        <p:nvPicPr>
          <p:cNvPr id="10" name="Объект 9">
            <a:extLst>
              <a:ext uri="{FF2B5EF4-FFF2-40B4-BE49-F238E27FC236}">
                <a16:creationId xmlns:a16="http://schemas.microsoft.com/office/drawing/2014/main" id="{359F071D-F8CA-46E8-ACD1-A4946CDB9A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124" y="2529611"/>
            <a:ext cx="4351338" cy="4351338"/>
          </a:xfrm>
        </p:spPr>
      </p:pic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9481B062-7877-407C-B7E0-55D5DE59FFF4}"/>
              </a:ext>
            </a:extLst>
          </p:cNvPr>
          <p:cNvSpPr txBox="1">
            <a:spLocks/>
          </p:cNvSpPr>
          <p:nvPr/>
        </p:nvSpPr>
        <p:spPr>
          <a:xfrm>
            <a:off x="3107103" y="528911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Реши задачу.</a:t>
            </a:r>
            <a:endParaRPr lang="ru-RU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9700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7DB3EBA9-0D99-4927-8B42-626C8F11A4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568" y="548680"/>
            <a:ext cx="78867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>
                <a:latin typeface="Arial" panose="020B0604020202020204" pitchFamily="34" charset="0"/>
                <a:cs typeface="Arial" panose="020B0604020202020204" pitchFamily="34" charset="0"/>
              </a:rPr>
              <a:t>Толя и Оля пошли в лес за грибами. Толя нашёл 4 гриба, а Оля нашла 6 грибов. </a:t>
            </a:r>
          </a:p>
          <a:p>
            <a:pPr marL="0" indent="0">
              <a:buNone/>
            </a:pPr>
            <a:r>
              <a:rPr lang="ru-RU" sz="3600" b="1" dirty="0">
                <a:latin typeface="Arial" panose="020B0604020202020204" pitchFamily="34" charset="0"/>
                <a:cs typeface="Arial" panose="020B0604020202020204" pitchFamily="34" charset="0"/>
              </a:rPr>
              <a:t>Сколько грибов нашли ребята?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62B823B-0E43-4DC6-999B-43DD531E17A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46" b="14422"/>
          <a:stretch/>
        </p:blipFill>
        <p:spPr>
          <a:xfrm>
            <a:off x="1979712" y="2996952"/>
            <a:ext cx="4655485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489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730837-CF88-43D9-A16C-3302B79DF7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>
                <a:latin typeface="Arial" panose="020B0604020202020204" pitchFamily="34" charset="0"/>
                <a:cs typeface="Arial" panose="020B0604020202020204" pitchFamily="34" charset="0"/>
              </a:rPr>
              <a:t>Задача.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131BCA8-708F-4F2C-8D3D-98364D3029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3343" y="1412776"/>
            <a:ext cx="78867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>
                <a:latin typeface="Arial" panose="020B0604020202020204" pitchFamily="34" charset="0"/>
                <a:cs typeface="Arial" panose="020B0604020202020204" pitchFamily="34" charset="0"/>
              </a:rPr>
              <a:t>Толя – 4 г.</a:t>
            </a:r>
          </a:p>
          <a:p>
            <a:pPr marL="0" indent="0">
              <a:buNone/>
            </a:pPr>
            <a:r>
              <a:rPr lang="ru-RU" sz="4800" b="1" dirty="0">
                <a:latin typeface="Arial" panose="020B0604020202020204" pitchFamily="34" charset="0"/>
                <a:cs typeface="Arial" panose="020B0604020202020204" pitchFamily="34" charset="0"/>
              </a:rPr>
              <a:t>Оля – 6 г.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E15CAC6-A058-4B04-8B92-103EE50C8FF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17" t="11321" r="19017" b="57032"/>
          <a:stretch/>
        </p:blipFill>
        <p:spPr>
          <a:xfrm flipH="1">
            <a:off x="3635896" y="1547765"/>
            <a:ext cx="1259443" cy="1224005"/>
          </a:xfrm>
          <a:prstGeom prst="rect">
            <a:avLst/>
          </a:prstGeom>
        </p:spPr>
      </p:pic>
      <p:sp>
        <p:nvSpPr>
          <p:cNvPr id="7" name="Объект 2">
            <a:extLst>
              <a:ext uri="{FF2B5EF4-FFF2-40B4-BE49-F238E27FC236}">
                <a16:creationId xmlns:a16="http://schemas.microsoft.com/office/drawing/2014/main" id="{24D0BF0D-B028-4110-B703-C09E41118D9F}"/>
              </a:ext>
            </a:extLst>
          </p:cNvPr>
          <p:cNvSpPr txBox="1">
            <a:spLocks/>
          </p:cNvSpPr>
          <p:nvPr/>
        </p:nvSpPr>
        <p:spPr>
          <a:xfrm>
            <a:off x="4355976" y="1610107"/>
            <a:ext cx="792088" cy="10993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800" b="1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E95B041D-2120-43CC-A13E-6B8BDA9DA83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74" y="2755253"/>
            <a:ext cx="1977090" cy="1482818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D91D75A6-5BD6-4291-A879-11EFFF51E32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58" y="2797524"/>
            <a:ext cx="1977090" cy="1482818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47C36AA7-B332-4A06-A055-B8EC2D5648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8456" y="2814041"/>
            <a:ext cx="1977090" cy="1482818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4604A851-9508-4812-BB23-98080CD0241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9812" y="2755253"/>
            <a:ext cx="1977090" cy="1482818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A7FFD3D6-7172-4C70-96E0-1A08778424C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1038" y="2667360"/>
            <a:ext cx="1977090" cy="1482818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E95E9D26-DA1C-4167-8D85-E3A685276B7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4244" y="2676231"/>
            <a:ext cx="1977090" cy="1482818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F76EFD04-BF7F-4337-A567-53D17AB819A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0763" y="2650664"/>
            <a:ext cx="1977090" cy="1482818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264ACC2C-4B91-4247-9D0C-1BA50E4F3099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83120" y="2676231"/>
            <a:ext cx="1975275" cy="1481456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B1237BA9-B7E9-49BC-949D-69B03176D19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0370" y="2699074"/>
            <a:ext cx="1977090" cy="1482818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86C1C524-5189-4554-88FA-EC794EC39E8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6191" y="2683217"/>
            <a:ext cx="1977090" cy="1482818"/>
          </a:xfrm>
          <a:prstGeom prst="rect">
            <a:avLst/>
          </a:prstGeom>
        </p:spPr>
      </p:pic>
      <p:sp>
        <p:nvSpPr>
          <p:cNvPr id="20" name="Объект 2">
            <a:extLst>
              <a:ext uri="{FF2B5EF4-FFF2-40B4-BE49-F238E27FC236}">
                <a16:creationId xmlns:a16="http://schemas.microsoft.com/office/drawing/2014/main" id="{BA75F6C5-94F4-4C3D-B025-EBB17E60C8F6}"/>
              </a:ext>
            </a:extLst>
          </p:cNvPr>
          <p:cNvSpPr txBox="1">
            <a:spLocks/>
          </p:cNvSpPr>
          <p:nvPr/>
        </p:nvSpPr>
        <p:spPr>
          <a:xfrm>
            <a:off x="558036" y="4355647"/>
            <a:ext cx="3024336" cy="10993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5400" b="1" dirty="0">
                <a:latin typeface="Arial" panose="020B0604020202020204" pitchFamily="34" charset="0"/>
                <a:cs typeface="Arial" panose="020B0604020202020204" pitchFamily="34" charset="0"/>
              </a:rPr>
              <a:t>4 + 6 =</a:t>
            </a:r>
          </a:p>
        </p:txBody>
      </p:sp>
      <p:sp>
        <p:nvSpPr>
          <p:cNvPr id="21" name="Объект 2">
            <a:extLst>
              <a:ext uri="{FF2B5EF4-FFF2-40B4-BE49-F238E27FC236}">
                <a16:creationId xmlns:a16="http://schemas.microsoft.com/office/drawing/2014/main" id="{402C847F-5A36-4B09-BB18-E811F815A351}"/>
              </a:ext>
            </a:extLst>
          </p:cNvPr>
          <p:cNvSpPr txBox="1">
            <a:spLocks/>
          </p:cNvSpPr>
          <p:nvPr/>
        </p:nvSpPr>
        <p:spPr>
          <a:xfrm>
            <a:off x="2853848" y="4369787"/>
            <a:ext cx="1271705" cy="10993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5400" b="1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sz="5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Объект 2">
            <a:extLst>
              <a:ext uri="{FF2B5EF4-FFF2-40B4-BE49-F238E27FC236}">
                <a16:creationId xmlns:a16="http://schemas.microsoft.com/office/drawing/2014/main" id="{A7E007B9-301A-4803-876F-BF037DAD4909}"/>
              </a:ext>
            </a:extLst>
          </p:cNvPr>
          <p:cNvSpPr txBox="1">
            <a:spLocks/>
          </p:cNvSpPr>
          <p:nvPr/>
        </p:nvSpPr>
        <p:spPr>
          <a:xfrm>
            <a:off x="545440" y="5296904"/>
            <a:ext cx="7886700" cy="122245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800" b="1" dirty="0">
                <a:latin typeface="Arial" panose="020B0604020202020204" pitchFamily="34" charset="0"/>
                <a:cs typeface="Arial" panose="020B0604020202020204" pitchFamily="34" charset="0"/>
              </a:rPr>
              <a:t>Ответ: ребята нашли 10 грибов.</a:t>
            </a:r>
          </a:p>
        </p:txBody>
      </p:sp>
    </p:spTree>
    <p:extLst>
      <p:ext uri="{BB962C8B-B14F-4D97-AF65-F5344CB8AC3E}">
        <p14:creationId xmlns:p14="http://schemas.microsoft.com/office/powerpoint/2010/main" val="3428372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54B43A-AF5C-4D6B-BDD3-7A7F6A78D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56161BA-1E35-45C5-9742-147737177E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5">
            <a:extLst>
              <a:ext uri="{FF2B5EF4-FFF2-40B4-BE49-F238E27FC236}">
                <a16:creationId xmlns:a16="http://schemas.microsoft.com/office/drawing/2014/main" id="{904BD4DA-F08C-48A0-95FE-3228E45E907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089444" cy="6858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015ECA3-1D10-497B-9F43-F62E02494FD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3203848" y="5650595"/>
            <a:ext cx="1052736" cy="1052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23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1B02BE-5FE3-43F1-ABA3-86F7911651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66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Собери лису из геометрических фигур.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06FC076-A86E-46B6-AE80-FE7844DFC0B7}"/>
              </a:ext>
            </a:extLst>
          </p:cNvPr>
          <p:cNvSpPr/>
          <p:nvPr/>
        </p:nvSpPr>
        <p:spPr>
          <a:xfrm>
            <a:off x="2485858" y="3714720"/>
            <a:ext cx="2448272" cy="93610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A45C1781-4A90-443C-B553-2FE0EA162B0D}"/>
              </a:ext>
            </a:extLst>
          </p:cNvPr>
          <p:cNvSpPr/>
          <p:nvPr/>
        </p:nvSpPr>
        <p:spPr>
          <a:xfrm>
            <a:off x="6367141" y="4361677"/>
            <a:ext cx="1224136" cy="115212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Равнобедренный треугольник 8">
            <a:extLst>
              <a:ext uri="{FF2B5EF4-FFF2-40B4-BE49-F238E27FC236}">
                <a16:creationId xmlns:a16="http://schemas.microsoft.com/office/drawing/2014/main" id="{298AC55E-4146-435D-998E-E11C3741D908}"/>
              </a:ext>
            </a:extLst>
          </p:cNvPr>
          <p:cNvSpPr/>
          <p:nvPr/>
        </p:nvSpPr>
        <p:spPr>
          <a:xfrm>
            <a:off x="5789430" y="1349751"/>
            <a:ext cx="432048" cy="472012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Равнобедренный треугольник 9">
            <a:extLst>
              <a:ext uri="{FF2B5EF4-FFF2-40B4-BE49-F238E27FC236}">
                <a16:creationId xmlns:a16="http://schemas.microsoft.com/office/drawing/2014/main" id="{59BA511C-2E63-4E64-8C15-40CC72591EC6}"/>
              </a:ext>
            </a:extLst>
          </p:cNvPr>
          <p:cNvSpPr/>
          <p:nvPr/>
        </p:nvSpPr>
        <p:spPr>
          <a:xfrm>
            <a:off x="6221478" y="3242708"/>
            <a:ext cx="432048" cy="472012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Блок-схема: извлечение 10">
            <a:extLst>
              <a:ext uri="{FF2B5EF4-FFF2-40B4-BE49-F238E27FC236}">
                <a16:creationId xmlns:a16="http://schemas.microsoft.com/office/drawing/2014/main" id="{209B53AE-A45C-4374-BBAB-EE9331286E0E}"/>
              </a:ext>
            </a:extLst>
          </p:cNvPr>
          <p:cNvSpPr/>
          <p:nvPr/>
        </p:nvSpPr>
        <p:spPr>
          <a:xfrm rot="5400000">
            <a:off x="7339249" y="2101912"/>
            <a:ext cx="504056" cy="853977"/>
          </a:xfrm>
          <a:prstGeom prst="flowChartExtra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id="{66DEB904-A9B1-4D7A-B052-4323D4AB5E0E}"/>
              </a:ext>
            </a:extLst>
          </p:cNvPr>
          <p:cNvSpPr/>
          <p:nvPr/>
        </p:nvSpPr>
        <p:spPr>
          <a:xfrm>
            <a:off x="2145591" y="1983780"/>
            <a:ext cx="360040" cy="143784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id="{9F220FF7-A563-4F7E-8FC6-E61ED0D5D80D}"/>
              </a:ext>
            </a:extLst>
          </p:cNvPr>
          <p:cNvSpPr/>
          <p:nvPr/>
        </p:nvSpPr>
        <p:spPr>
          <a:xfrm>
            <a:off x="653013" y="2276872"/>
            <a:ext cx="360040" cy="143784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>
            <a:extLst>
              <a:ext uri="{FF2B5EF4-FFF2-40B4-BE49-F238E27FC236}">
                <a16:creationId xmlns:a16="http://schemas.microsoft.com/office/drawing/2014/main" id="{69A416ED-EEA4-4C61-837D-88FFE77BACD4}"/>
              </a:ext>
            </a:extLst>
          </p:cNvPr>
          <p:cNvSpPr/>
          <p:nvPr/>
        </p:nvSpPr>
        <p:spPr>
          <a:xfrm>
            <a:off x="1908205" y="4898235"/>
            <a:ext cx="360040" cy="143784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>
            <a:extLst>
              <a:ext uri="{FF2B5EF4-FFF2-40B4-BE49-F238E27FC236}">
                <a16:creationId xmlns:a16="http://schemas.microsoft.com/office/drawing/2014/main" id="{0427E789-5A46-423D-8490-B510F7002867}"/>
              </a:ext>
            </a:extLst>
          </p:cNvPr>
          <p:cNvSpPr/>
          <p:nvPr/>
        </p:nvSpPr>
        <p:spPr>
          <a:xfrm>
            <a:off x="3884571" y="2092948"/>
            <a:ext cx="360040" cy="143784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>
            <a:extLst>
              <a:ext uri="{FF2B5EF4-FFF2-40B4-BE49-F238E27FC236}">
                <a16:creationId xmlns:a16="http://schemas.microsoft.com/office/drawing/2014/main" id="{FB31E7D0-05DC-40D4-A675-C1542AE67060}"/>
              </a:ext>
            </a:extLst>
          </p:cNvPr>
          <p:cNvSpPr/>
          <p:nvPr/>
        </p:nvSpPr>
        <p:spPr>
          <a:xfrm rot="4085852">
            <a:off x="4047125" y="4753954"/>
            <a:ext cx="739700" cy="2151239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Овал 17">
            <a:extLst>
              <a:ext uri="{FF2B5EF4-FFF2-40B4-BE49-F238E27FC236}">
                <a16:creationId xmlns:a16="http://schemas.microsoft.com/office/drawing/2014/main" id="{E285561D-C08F-4DBA-9056-677102F60890}"/>
              </a:ext>
            </a:extLst>
          </p:cNvPr>
          <p:cNvSpPr/>
          <p:nvPr/>
        </p:nvSpPr>
        <p:spPr>
          <a:xfrm>
            <a:off x="5508104" y="2528900"/>
            <a:ext cx="281326" cy="2948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>
            <a:extLst>
              <a:ext uri="{FF2B5EF4-FFF2-40B4-BE49-F238E27FC236}">
                <a16:creationId xmlns:a16="http://schemas.microsoft.com/office/drawing/2014/main" id="{3B8D6D0F-D267-4A43-BA95-477A5BAFA461}"/>
              </a:ext>
            </a:extLst>
          </p:cNvPr>
          <p:cNvSpPr/>
          <p:nvPr/>
        </p:nvSpPr>
        <p:spPr>
          <a:xfrm>
            <a:off x="780195" y="4937741"/>
            <a:ext cx="281326" cy="2948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279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06FC076-A86E-46B6-AE80-FE7844DFC0B7}"/>
              </a:ext>
            </a:extLst>
          </p:cNvPr>
          <p:cNvSpPr/>
          <p:nvPr/>
        </p:nvSpPr>
        <p:spPr>
          <a:xfrm>
            <a:off x="2840455" y="2953576"/>
            <a:ext cx="2448272" cy="93610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A45C1781-4A90-443C-B553-2FE0EA162B0D}"/>
              </a:ext>
            </a:extLst>
          </p:cNvPr>
          <p:cNvSpPr/>
          <p:nvPr/>
        </p:nvSpPr>
        <p:spPr>
          <a:xfrm>
            <a:off x="4918782" y="2227072"/>
            <a:ext cx="1224136" cy="115212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Равнобедренный треугольник 8">
            <a:extLst>
              <a:ext uri="{FF2B5EF4-FFF2-40B4-BE49-F238E27FC236}">
                <a16:creationId xmlns:a16="http://schemas.microsoft.com/office/drawing/2014/main" id="{298AC55E-4146-435D-998E-E11C3741D908}"/>
              </a:ext>
            </a:extLst>
          </p:cNvPr>
          <p:cNvSpPr/>
          <p:nvPr/>
        </p:nvSpPr>
        <p:spPr>
          <a:xfrm>
            <a:off x="5054846" y="1864579"/>
            <a:ext cx="432048" cy="472012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Равнобедренный треугольник 9">
            <a:extLst>
              <a:ext uri="{FF2B5EF4-FFF2-40B4-BE49-F238E27FC236}">
                <a16:creationId xmlns:a16="http://schemas.microsoft.com/office/drawing/2014/main" id="{59BA511C-2E63-4E64-8C15-40CC72591EC6}"/>
              </a:ext>
            </a:extLst>
          </p:cNvPr>
          <p:cNvSpPr/>
          <p:nvPr/>
        </p:nvSpPr>
        <p:spPr>
          <a:xfrm>
            <a:off x="5552921" y="1809820"/>
            <a:ext cx="432048" cy="472012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Блок-схема: извлечение 10">
            <a:extLst>
              <a:ext uri="{FF2B5EF4-FFF2-40B4-BE49-F238E27FC236}">
                <a16:creationId xmlns:a16="http://schemas.microsoft.com/office/drawing/2014/main" id="{209B53AE-A45C-4374-BBAB-EE9331286E0E}"/>
              </a:ext>
            </a:extLst>
          </p:cNvPr>
          <p:cNvSpPr/>
          <p:nvPr/>
        </p:nvSpPr>
        <p:spPr>
          <a:xfrm rot="5400000">
            <a:off x="6175475" y="2396796"/>
            <a:ext cx="504056" cy="853977"/>
          </a:xfrm>
          <a:prstGeom prst="flowChartExtra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id="{66DEB904-A9B1-4D7A-B052-4323D4AB5E0E}"/>
              </a:ext>
            </a:extLst>
          </p:cNvPr>
          <p:cNvSpPr/>
          <p:nvPr/>
        </p:nvSpPr>
        <p:spPr>
          <a:xfrm>
            <a:off x="2864131" y="3814376"/>
            <a:ext cx="360040" cy="143784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>
            <a:extLst>
              <a:ext uri="{FF2B5EF4-FFF2-40B4-BE49-F238E27FC236}">
                <a16:creationId xmlns:a16="http://schemas.microsoft.com/office/drawing/2014/main" id="{69A416ED-EEA4-4C61-837D-88FFE77BACD4}"/>
              </a:ext>
            </a:extLst>
          </p:cNvPr>
          <p:cNvSpPr/>
          <p:nvPr/>
        </p:nvSpPr>
        <p:spPr>
          <a:xfrm>
            <a:off x="3291226" y="3842110"/>
            <a:ext cx="360040" cy="143784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>
            <a:extLst>
              <a:ext uri="{FF2B5EF4-FFF2-40B4-BE49-F238E27FC236}">
                <a16:creationId xmlns:a16="http://schemas.microsoft.com/office/drawing/2014/main" id="{0B9D139E-47C7-4426-885C-BA4E66C30942}"/>
              </a:ext>
            </a:extLst>
          </p:cNvPr>
          <p:cNvSpPr/>
          <p:nvPr/>
        </p:nvSpPr>
        <p:spPr>
          <a:xfrm>
            <a:off x="4734180" y="3855779"/>
            <a:ext cx="360040" cy="143784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>
            <a:extLst>
              <a:ext uri="{FF2B5EF4-FFF2-40B4-BE49-F238E27FC236}">
                <a16:creationId xmlns:a16="http://schemas.microsoft.com/office/drawing/2014/main" id="{0427E789-5A46-423D-8490-B510F7002867}"/>
              </a:ext>
            </a:extLst>
          </p:cNvPr>
          <p:cNvSpPr/>
          <p:nvPr/>
        </p:nvSpPr>
        <p:spPr>
          <a:xfrm>
            <a:off x="4236955" y="3897260"/>
            <a:ext cx="360040" cy="143784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>
            <a:extLst>
              <a:ext uri="{FF2B5EF4-FFF2-40B4-BE49-F238E27FC236}">
                <a16:creationId xmlns:a16="http://schemas.microsoft.com/office/drawing/2014/main" id="{FB31E7D0-05DC-40D4-A675-C1542AE67060}"/>
              </a:ext>
            </a:extLst>
          </p:cNvPr>
          <p:cNvSpPr/>
          <p:nvPr/>
        </p:nvSpPr>
        <p:spPr>
          <a:xfrm rot="4085852">
            <a:off x="1777123" y="2305078"/>
            <a:ext cx="739700" cy="2151239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Овал 17">
            <a:extLst>
              <a:ext uri="{FF2B5EF4-FFF2-40B4-BE49-F238E27FC236}">
                <a16:creationId xmlns:a16="http://schemas.microsoft.com/office/drawing/2014/main" id="{E285561D-C08F-4DBA-9056-677102F60890}"/>
              </a:ext>
            </a:extLst>
          </p:cNvPr>
          <p:cNvSpPr/>
          <p:nvPr/>
        </p:nvSpPr>
        <p:spPr>
          <a:xfrm>
            <a:off x="5508104" y="2528900"/>
            <a:ext cx="281326" cy="2948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>
            <a:extLst>
              <a:ext uri="{FF2B5EF4-FFF2-40B4-BE49-F238E27FC236}">
                <a16:creationId xmlns:a16="http://schemas.microsoft.com/office/drawing/2014/main" id="{3B8D6D0F-D267-4A43-BA95-477A5BAFA461}"/>
              </a:ext>
            </a:extLst>
          </p:cNvPr>
          <p:cNvSpPr/>
          <p:nvPr/>
        </p:nvSpPr>
        <p:spPr>
          <a:xfrm>
            <a:off x="6666862" y="2676342"/>
            <a:ext cx="281326" cy="2948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9107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B4F309-21EF-4C68-BE36-E1B2912FA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662" y="5472046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sz="6000" b="1" i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Спасибо, ребята!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00AB149-63D4-4ADD-865D-AE407F9C214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404664"/>
            <a:ext cx="5976664" cy="5531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8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32619C-B928-40D6-AD65-26A0CFBA9D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851400"/>
            <a:ext cx="7886700" cy="1325563"/>
          </a:xfrm>
        </p:spPr>
        <p:txBody>
          <a:bodyPr>
            <a:normAutofit/>
          </a:bodyPr>
          <a:lstStyle/>
          <a:p>
            <a:r>
              <a:rPr lang="ru-RU" sz="4400" b="1" dirty="0">
                <a:latin typeface="Arial" panose="020B0604020202020204" pitchFamily="34" charset="0"/>
                <a:cs typeface="Arial" panose="020B0604020202020204" pitchFamily="34" charset="0"/>
              </a:rPr>
              <a:t>КОЛОБОК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52E1ADA-E6A4-4005-A2D9-4207EEE66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620688"/>
            <a:ext cx="7886700" cy="4351338"/>
          </a:xfrm>
        </p:spPr>
        <p:txBody>
          <a:bodyPr/>
          <a:lstStyle/>
          <a:p>
            <a:pPr marL="0" indent="0">
              <a:buNone/>
            </a:pPr>
            <a:r>
              <a:rPr lang="ru-RU" sz="3600" b="1" dirty="0">
                <a:latin typeface="Arial" panose="020B0604020202020204" pitchFamily="34" charset="0"/>
                <a:cs typeface="Arial" panose="020B0604020202020204" pitchFamily="34" charset="0"/>
              </a:rPr>
              <a:t>Он испёкся в русской печке,      </a:t>
            </a:r>
          </a:p>
          <a:p>
            <a:pPr marL="0" indent="0">
              <a:buNone/>
            </a:pPr>
            <a:r>
              <a:rPr lang="ru-RU" sz="3600" b="1" dirty="0">
                <a:latin typeface="Arial" panose="020B0604020202020204" pitchFamily="34" charset="0"/>
                <a:cs typeface="Arial" panose="020B0604020202020204" pitchFamily="34" charset="0"/>
              </a:rPr>
              <a:t>Покатился за крылечко.</a:t>
            </a:r>
          </a:p>
          <a:p>
            <a:pPr marL="0" indent="0">
              <a:buNone/>
            </a:pPr>
            <a:r>
              <a:rPr lang="ru-RU" sz="3600" b="1" dirty="0">
                <a:latin typeface="Arial" panose="020B0604020202020204" pitchFamily="34" charset="0"/>
                <a:cs typeface="Arial" panose="020B0604020202020204" pitchFamily="34" charset="0"/>
              </a:rPr>
              <a:t>У него румяный бок.</a:t>
            </a:r>
          </a:p>
          <a:p>
            <a:pPr marL="0" indent="0">
              <a:buNone/>
            </a:pPr>
            <a:r>
              <a:rPr lang="ru-RU" sz="3600" b="1" dirty="0">
                <a:latin typeface="Arial" panose="020B0604020202020204" pitchFamily="34" charset="0"/>
                <a:cs typeface="Arial" panose="020B0604020202020204" pitchFamily="34" charset="0"/>
              </a:rPr>
              <a:t>Это вкусный...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5993DA8-65BC-46AF-A8FC-A5B57C3691A6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78857" y="2564904"/>
            <a:ext cx="3356992" cy="3356992"/>
          </a:xfrm>
          <a:prstGeom prst="rect">
            <a:avLst/>
          </a:prstGeom>
        </p:spPr>
      </p:pic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2E134A84-8E2F-4C1D-8A6F-F19CA539C880}"/>
              </a:ext>
            </a:extLst>
          </p:cNvPr>
          <p:cNvCxnSpPr/>
          <p:nvPr/>
        </p:nvCxnSpPr>
        <p:spPr>
          <a:xfrm flipH="1">
            <a:off x="2987824" y="4972026"/>
            <a:ext cx="144016" cy="25717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2462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252916-45DA-4128-9DAB-291EDE3991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18D209FA-B878-4518-91A1-2F27ED3ACD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089444" cy="6858000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C7185B4-2CE0-427D-B768-C8900F2A75B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07904" y="3356992"/>
            <a:ext cx="1052736" cy="105273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E759F1E-210C-4B91-B6BD-987114BCBAB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004048" y="3509102"/>
            <a:ext cx="2864543" cy="2805723"/>
          </a:xfrm>
          <a:prstGeom prst="rect">
            <a:avLst/>
          </a:prstGeom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4C097BEE-49A4-4B4D-B94E-33A3C1BB36C3}"/>
              </a:ext>
            </a:extLst>
          </p:cNvPr>
          <p:cNvSpPr txBox="1">
            <a:spLocks/>
          </p:cNvSpPr>
          <p:nvPr/>
        </p:nvSpPr>
        <p:spPr>
          <a:xfrm>
            <a:off x="1228970" y="5652043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400" b="1" i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Ответь на вопросы.</a:t>
            </a:r>
            <a:endParaRPr lang="ru-RU" sz="4400" b="1" i="1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5784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F9E88F-63A7-4E60-AB7A-F3EAF2FF1A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365127"/>
            <a:ext cx="8640960" cy="471586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Назови число, которое идёт после числа 3.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1CAF1EB-0739-47DC-909C-E05B242D67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865382"/>
            <a:ext cx="1135038" cy="10993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6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569630EA-8D33-4F7E-8D3F-3F713419C723}"/>
              </a:ext>
            </a:extLst>
          </p:cNvPr>
          <p:cNvSpPr txBox="1">
            <a:spLocks/>
          </p:cNvSpPr>
          <p:nvPr/>
        </p:nvSpPr>
        <p:spPr>
          <a:xfrm>
            <a:off x="107504" y="1940436"/>
            <a:ext cx="8640960" cy="4715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Какое число стоит перед числом 7?</a:t>
            </a:r>
          </a:p>
        </p:txBody>
      </p:sp>
      <p:sp>
        <p:nvSpPr>
          <p:cNvPr id="6" name="Объект 2">
            <a:extLst>
              <a:ext uri="{FF2B5EF4-FFF2-40B4-BE49-F238E27FC236}">
                <a16:creationId xmlns:a16="http://schemas.microsoft.com/office/drawing/2014/main" id="{4A92A2DC-2534-4D8A-A14A-306F19AC8448}"/>
              </a:ext>
            </a:extLst>
          </p:cNvPr>
          <p:cNvSpPr txBox="1">
            <a:spLocks/>
          </p:cNvSpPr>
          <p:nvPr/>
        </p:nvSpPr>
        <p:spPr>
          <a:xfrm>
            <a:off x="395536" y="2518764"/>
            <a:ext cx="1135038" cy="10993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6600" b="1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3A42F71A-06F3-4C57-940C-A909E260338A}"/>
              </a:ext>
            </a:extLst>
          </p:cNvPr>
          <p:cNvSpPr txBox="1">
            <a:spLocks/>
          </p:cNvSpPr>
          <p:nvPr/>
        </p:nvSpPr>
        <p:spPr>
          <a:xfrm>
            <a:off x="248716" y="3861048"/>
            <a:ext cx="8640960" cy="4715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Назови соседей числа 5.</a:t>
            </a:r>
          </a:p>
        </p:txBody>
      </p:sp>
      <p:sp>
        <p:nvSpPr>
          <p:cNvPr id="8" name="Объект 2">
            <a:extLst>
              <a:ext uri="{FF2B5EF4-FFF2-40B4-BE49-F238E27FC236}">
                <a16:creationId xmlns:a16="http://schemas.microsoft.com/office/drawing/2014/main" id="{112462F6-9753-42AD-A22C-3E9EB5EBB985}"/>
              </a:ext>
            </a:extLst>
          </p:cNvPr>
          <p:cNvSpPr txBox="1">
            <a:spLocks/>
          </p:cNvSpPr>
          <p:nvPr/>
        </p:nvSpPr>
        <p:spPr>
          <a:xfrm>
            <a:off x="411738" y="4575599"/>
            <a:ext cx="3024336" cy="10993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6600" b="1" dirty="0">
                <a:latin typeface="Arial" panose="020B0604020202020204" pitchFamily="34" charset="0"/>
                <a:cs typeface="Arial" panose="020B0604020202020204" pitchFamily="34" charset="0"/>
              </a:rPr>
              <a:t>4 и 6</a:t>
            </a:r>
          </a:p>
        </p:txBody>
      </p:sp>
    </p:spTree>
    <p:extLst>
      <p:ext uri="{BB962C8B-B14F-4D97-AF65-F5344CB8AC3E}">
        <p14:creationId xmlns:p14="http://schemas.microsoft.com/office/powerpoint/2010/main" val="2755408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 build="p"/>
      <p:bldP spid="7" grpId="0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4B3E581E-BEFC-4D48-B31B-CC1D5BB6B410}"/>
              </a:ext>
            </a:extLst>
          </p:cNvPr>
          <p:cNvSpPr txBox="1">
            <a:spLocks/>
          </p:cNvSpPr>
          <p:nvPr/>
        </p:nvSpPr>
        <p:spPr>
          <a:xfrm>
            <a:off x="251520" y="365126"/>
            <a:ext cx="8640960" cy="4715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Назови соседей числа 3.</a:t>
            </a: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13EA7077-0096-404C-92DA-2EDE5F4C4B8A}"/>
              </a:ext>
            </a:extLst>
          </p:cNvPr>
          <p:cNvSpPr txBox="1">
            <a:spLocks/>
          </p:cNvSpPr>
          <p:nvPr/>
        </p:nvSpPr>
        <p:spPr>
          <a:xfrm>
            <a:off x="467544" y="971648"/>
            <a:ext cx="3024336" cy="10993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6600" b="1" dirty="0">
                <a:latin typeface="Arial" panose="020B0604020202020204" pitchFamily="34" charset="0"/>
                <a:cs typeface="Arial" panose="020B0604020202020204" pitchFamily="34" charset="0"/>
              </a:rPr>
              <a:t>2 и 4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sz="6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291E0F9-85CB-49B5-914B-3266072EEFBE}"/>
              </a:ext>
            </a:extLst>
          </p:cNvPr>
          <p:cNvSpPr txBox="1">
            <a:spLocks/>
          </p:cNvSpPr>
          <p:nvPr/>
        </p:nvSpPr>
        <p:spPr>
          <a:xfrm>
            <a:off x="250562" y="2205903"/>
            <a:ext cx="8640960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Сколько надо прибавить к 2, чтобы получилось 5?</a:t>
            </a:r>
          </a:p>
        </p:txBody>
      </p:sp>
      <p:sp>
        <p:nvSpPr>
          <p:cNvPr id="7" name="Объект 2">
            <a:extLst>
              <a:ext uri="{FF2B5EF4-FFF2-40B4-BE49-F238E27FC236}">
                <a16:creationId xmlns:a16="http://schemas.microsoft.com/office/drawing/2014/main" id="{0A75C527-61FC-4E5E-AFEF-CEB038036AAC}"/>
              </a:ext>
            </a:extLst>
          </p:cNvPr>
          <p:cNvSpPr txBox="1">
            <a:spLocks/>
          </p:cNvSpPr>
          <p:nvPr/>
        </p:nvSpPr>
        <p:spPr>
          <a:xfrm>
            <a:off x="611560" y="3289956"/>
            <a:ext cx="3024336" cy="10993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66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sz="6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3A3057E8-6631-4D38-A7A0-7C14FD49C06F}"/>
              </a:ext>
            </a:extLst>
          </p:cNvPr>
          <p:cNvSpPr txBox="1">
            <a:spLocks/>
          </p:cNvSpPr>
          <p:nvPr/>
        </p:nvSpPr>
        <p:spPr>
          <a:xfrm>
            <a:off x="421508" y="4221088"/>
            <a:ext cx="8640960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Сколько надо отнять от 9, чтобы получилось 4?</a:t>
            </a:r>
          </a:p>
        </p:txBody>
      </p:sp>
      <p:sp>
        <p:nvSpPr>
          <p:cNvPr id="9" name="Объект 2">
            <a:extLst>
              <a:ext uri="{FF2B5EF4-FFF2-40B4-BE49-F238E27FC236}">
                <a16:creationId xmlns:a16="http://schemas.microsoft.com/office/drawing/2014/main" id="{62DBA473-9A77-4E2A-98E0-E6D55566738A}"/>
              </a:ext>
            </a:extLst>
          </p:cNvPr>
          <p:cNvSpPr txBox="1">
            <a:spLocks/>
          </p:cNvSpPr>
          <p:nvPr/>
        </p:nvSpPr>
        <p:spPr>
          <a:xfrm>
            <a:off x="499948" y="5315003"/>
            <a:ext cx="3024336" cy="10993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6600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sz="6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9084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  <p:bldP spid="6" grpId="0"/>
      <p:bldP spid="7" grpId="0" build="p"/>
      <p:bldP spid="8" grpId="0"/>
      <p:bldP spid="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252916-45DA-4128-9DAB-291EDE3991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18D209FA-B878-4518-91A1-2F27ED3ACD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089444" cy="6858000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C7185B4-2CE0-427D-B768-C8900F2A75B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427984" y="3500015"/>
            <a:ext cx="1052736" cy="1052736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687A988-64F5-4C47-BB81-8C4C6C5D2D7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750" y="3212976"/>
            <a:ext cx="3537233" cy="3253172"/>
          </a:xfrm>
          <a:prstGeom prst="rect">
            <a:avLst/>
          </a:prstGeom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9188FA1B-08ED-4346-84F3-3E85C4019094}"/>
              </a:ext>
            </a:extLst>
          </p:cNvPr>
          <p:cNvSpPr txBox="1">
            <a:spLocks/>
          </p:cNvSpPr>
          <p:nvPr/>
        </p:nvSpPr>
        <p:spPr>
          <a:xfrm>
            <a:off x="1011002" y="5562412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400" b="1" i="1" smtClean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Сравни числа</a:t>
            </a:r>
            <a:r>
              <a:rPr lang="ru-RU" b="1" smtClean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b="1" dirty="0">
              <a:solidFill>
                <a:srgbClr val="00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1919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>
            <a:extLst>
              <a:ext uri="{FF2B5EF4-FFF2-40B4-BE49-F238E27FC236}">
                <a16:creationId xmlns:a16="http://schemas.microsoft.com/office/drawing/2014/main" id="{FD829EED-D624-48C9-B0FA-D502BE5F995D}"/>
              </a:ext>
            </a:extLst>
          </p:cNvPr>
          <p:cNvSpPr txBox="1">
            <a:spLocks/>
          </p:cNvSpPr>
          <p:nvPr/>
        </p:nvSpPr>
        <p:spPr>
          <a:xfrm>
            <a:off x="395536" y="346119"/>
            <a:ext cx="3024336" cy="10993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6600" b="1" dirty="0">
                <a:latin typeface="Arial" panose="020B0604020202020204" pitchFamily="34" charset="0"/>
                <a:cs typeface="Arial" panose="020B0604020202020204" pitchFamily="34" charset="0"/>
              </a:rPr>
              <a:t>5    8</a:t>
            </a: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9FBC02BA-1C4B-43E4-BD53-4584D6E27971}"/>
              </a:ext>
            </a:extLst>
          </p:cNvPr>
          <p:cNvSpPr txBox="1">
            <a:spLocks/>
          </p:cNvSpPr>
          <p:nvPr/>
        </p:nvSpPr>
        <p:spPr>
          <a:xfrm>
            <a:off x="1115616" y="3308428"/>
            <a:ext cx="792088" cy="10993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6600" b="1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sz="6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Объект 2">
            <a:extLst>
              <a:ext uri="{FF2B5EF4-FFF2-40B4-BE49-F238E27FC236}">
                <a16:creationId xmlns:a16="http://schemas.microsoft.com/office/drawing/2014/main" id="{0BB3FA4A-6B8D-483F-A902-3F12F01A6A1A}"/>
              </a:ext>
            </a:extLst>
          </p:cNvPr>
          <p:cNvSpPr txBox="1">
            <a:spLocks/>
          </p:cNvSpPr>
          <p:nvPr/>
        </p:nvSpPr>
        <p:spPr>
          <a:xfrm>
            <a:off x="395536" y="1827273"/>
            <a:ext cx="3024336" cy="10993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6600" b="1" dirty="0">
                <a:latin typeface="Arial" panose="020B0604020202020204" pitchFamily="34" charset="0"/>
                <a:cs typeface="Arial" panose="020B0604020202020204" pitchFamily="34" charset="0"/>
              </a:rPr>
              <a:t>4    7</a:t>
            </a:r>
          </a:p>
        </p:txBody>
      </p:sp>
      <p:sp>
        <p:nvSpPr>
          <p:cNvPr id="8" name="Объект 2">
            <a:extLst>
              <a:ext uri="{FF2B5EF4-FFF2-40B4-BE49-F238E27FC236}">
                <a16:creationId xmlns:a16="http://schemas.microsoft.com/office/drawing/2014/main" id="{3B616B64-8B93-4482-B354-E24EC4372490}"/>
              </a:ext>
            </a:extLst>
          </p:cNvPr>
          <p:cNvSpPr txBox="1">
            <a:spLocks/>
          </p:cNvSpPr>
          <p:nvPr/>
        </p:nvSpPr>
        <p:spPr>
          <a:xfrm>
            <a:off x="428898" y="3343528"/>
            <a:ext cx="3024336" cy="10993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6600" b="1" dirty="0">
                <a:latin typeface="Arial" panose="020B0604020202020204" pitchFamily="34" charset="0"/>
                <a:cs typeface="Arial" panose="020B0604020202020204" pitchFamily="34" charset="0"/>
              </a:rPr>
              <a:t>9    9</a:t>
            </a:r>
          </a:p>
        </p:txBody>
      </p:sp>
      <p:sp>
        <p:nvSpPr>
          <p:cNvPr id="9" name="Объект 2">
            <a:extLst>
              <a:ext uri="{FF2B5EF4-FFF2-40B4-BE49-F238E27FC236}">
                <a16:creationId xmlns:a16="http://schemas.microsoft.com/office/drawing/2014/main" id="{3CBB2601-646A-47F2-B5BE-EE7B9BB1C433}"/>
              </a:ext>
            </a:extLst>
          </p:cNvPr>
          <p:cNvSpPr txBox="1">
            <a:spLocks/>
          </p:cNvSpPr>
          <p:nvPr/>
        </p:nvSpPr>
        <p:spPr>
          <a:xfrm flipV="1">
            <a:off x="1043608" y="188640"/>
            <a:ext cx="792088" cy="10993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6600" b="1" dirty="0"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sz="6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Объект 2">
            <a:extLst>
              <a:ext uri="{FF2B5EF4-FFF2-40B4-BE49-F238E27FC236}">
                <a16:creationId xmlns:a16="http://schemas.microsoft.com/office/drawing/2014/main" id="{D71C1B34-82DF-4E8E-9FE4-A05E430F9495}"/>
              </a:ext>
            </a:extLst>
          </p:cNvPr>
          <p:cNvSpPr txBox="1">
            <a:spLocks/>
          </p:cNvSpPr>
          <p:nvPr/>
        </p:nvSpPr>
        <p:spPr>
          <a:xfrm>
            <a:off x="428898" y="5013176"/>
            <a:ext cx="3024336" cy="10993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6600" b="1" dirty="0">
                <a:latin typeface="Arial" panose="020B0604020202020204" pitchFamily="34" charset="0"/>
                <a:cs typeface="Arial" panose="020B0604020202020204" pitchFamily="34" charset="0"/>
              </a:rPr>
              <a:t>6    4</a:t>
            </a:r>
          </a:p>
        </p:txBody>
      </p:sp>
      <p:sp>
        <p:nvSpPr>
          <p:cNvPr id="6" name="Объект 2">
            <a:extLst>
              <a:ext uri="{FF2B5EF4-FFF2-40B4-BE49-F238E27FC236}">
                <a16:creationId xmlns:a16="http://schemas.microsoft.com/office/drawing/2014/main" id="{DC278C9E-EDD2-4088-90F6-D85C05F0CB11}"/>
              </a:ext>
            </a:extLst>
          </p:cNvPr>
          <p:cNvSpPr txBox="1">
            <a:spLocks/>
          </p:cNvSpPr>
          <p:nvPr/>
        </p:nvSpPr>
        <p:spPr>
          <a:xfrm>
            <a:off x="1115616" y="1844823"/>
            <a:ext cx="792088" cy="10993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6600" b="1" dirty="0">
                <a:latin typeface="Arial" panose="020B0604020202020204" pitchFamily="34" charset="0"/>
                <a:cs typeface="Arial" panose="020B0604020202020204" pitchFamily="34" charset="0"/>
              </a:rPr>
              <a:t>&lt; 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sz="6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Объект 2">
            <a:extLst>
              <a:ext uri="{FF2B5EF4-FFF2-40B4-BE49-F238E27FC236}">
                <a16:creationId xmlns:a16="http://schemas.microsoft.com/office/drawing/2014/main" id="{64C877B8-FE99-4307-8613-F8225080DA72}"/>
              </a:ext>
            </a:extLst>
          </p:cNvPr>
          <p:cNvSpPr txBox="1">
            <a:spLocks/>
          </p:cNvSpPr>
          <p:nvPr/>
        </p:nvSpPr>
        <p:spPr>
          <a:xfrm>
            <a:off x="1115616" y="4996056"/>
            <a:ext cx="792088" cy="10993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6600" b="1" dirty="0"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sz="6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Объект 2">
            <a:extLst>
              <a:ext uri="{FF2B5EF4-FFF2-40B4-BE49-F238E27FC236}">
                <a16:creationId xmlns:a16="http://schemas.microsoft.com/office/drawing/2014/main" id="{D1310DF5-47B0-43B9-A2ED-A627031E36D0}"/>
              </a:ext>
            </a:extLst>
          </p:cNvPr>
          <p:cNvSpPr txBox="1">
            <a:spLocks/>
          </p:cNvSpPr>
          <p:nvPr/>
        </p:nvSpPr>
        <p:spPr>
          <a:xfrm>
            <a:off x="5230745" y="381219"/>
            <a:ext cx="3024336" cy="10993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6600" b="1" dirty="0">
                <a:latin typeface="Arial" panose="020B0604020202020204" pitchFamily="34" charset="0"/>
                <a:cs typeface="Arial" panose="020B0604020202020204" pitchFamily="34" charset="0"/>
              </a:rPr>
              <a:t>3    0</a:t>
            </a:r>
          </a:p>
        </p:txBody>
      </p:sp>
      <p:sp>
        <p:nvSpPr>
          <p:cNvPr id="15" name="Объект 2">
            <a:extLst>
              <a:ext uri="{FF2B5EF4-FFF2-40B4-BE49-F238E27FC236}">
                <a16:creationId xmlns:a16="http://schemas.microsoft.com/office/drawing/2014/main" id="{6E885AAC-37D9-4C37-B972-AC9CFDAECAD5}"/>
              </a:ext>
            </a:extLst>
          </p:cNvPr>
          <p:cNvSpPr txBox="1">
            <a:spLocks/>
          </p:cNvSpPr>
          <p:nvPr/>
        </p:nvSpPr>
        <p:spPr>
          <a:xfrm>
            <a:off x="5940152" y="346119"/>
            <a:ext cx="792088" cy="10993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6600" b="1" dirty="0"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sz="6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Объект 2">
            <a:extLst>
              <a:ext uri="{FF2B5EF4-FFF2-40B4-BE49-F238E27FC236}">
                <a16:creationId xmlns:a16="http://schemas.microsoft.com/office/drawing/2014/main" id="{BEA7F12B-9985-48CE-98F7-CB6A7FFC52E5}"/>
              </a:ext>
            </a:extLst>
          </p:cNvPr>
          <p:cNvSpPr txBox="1">
            <a:spLocks/>
          </p:cNvSpPr>
          <p:nvPr/>
        </p:nvSpPr>
        <p:spPr>
          <a:xfrm>
            <a:off x="5253407" y="1827273"/>
            <a:ext cx="3024336" cy="10993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6600" b="1" dirty="0">
                <a:latin typeface="Arial" panose="020B0604020202020204" pitchFamily="34" charset="0"/>
                <a:cs typeface="Arial" panose="020B0604020202020204" pitchFamily="34" charset="0"/>
              </a:rPr>
              <a:t>2    3</a:t>
            </a:r>
          </a:p>
        </p:txBody>
      </p:sp>
      <p:sp>
        <p:nvSpPr>
          <p:cNvPr id="17" name="Объект 2">
            <a:extLst>
              <a:ext uri="{FF2B5EF4-FFF2-40B4-BE49-F238E27FC236}">
                <a16:creationId xmlns:a16="http://schemas.microsoft.com/office/drawing/2014/main" id="{B28E89CE-E2F2-47EA-96A1-06693A2C178F}"/>
              </a:ext>
            </a:extLst>
          </p:cNvPr>
          <p:cNvSpPr txBox="1">
            <a:spLocks/>
          </p:cNvSpPr>
          <p:nvPr/>
        </p:nvSpPr>
        <p:spPr>
          <a:xfrm>
            <a:off x="5940152" y="1827273"/>
            <a:ext cx="701461" cy="11258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6600" b="1" dirty="0">
                <a:latin typeface="Arial" panose="020B0604020202020204" pitchFamily="34" charset="0"/>
                <a:cs typeface="Arial" panose="020B0604020202020204" pitchFamily="34" charset="0"/>
              </a:rPr>
              <a:t>&lt; 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sz="6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Объект 2">
            <a:extLst>
              <a:ext uri="{FF2B5EF4-FFF2-40B4-BE49-F238E27FC236}">
                <a16:creationId xmlns:a16="http://schemas.microsoft.com/office/drawing/2014/main" id="{4AC635AF-BFC8-4F47-AB21-486472F3B834}"/>
              </a:ext>
            </a:extLst>
          </p:cNvPr>
          <p:cNvSpPr txBox="1">
            <a:spLocks/>
          </p:cNvSpPr>
          <p:nvPr/>
        </p:nvSpPr>
        <p:spPr>
          <a:xfrm>
            <a:off x="5253407" y="3343528"/>
            <a:ext cx="3024336" cy="10993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6600" b="1" dirty="0">
                <a:latin typeface="Arial" panose="020B0604020202020204" pitchFamily="34" charset="0"/>
                <a:cs typeface="Arial" panose="020B0604020202020204" pitchFamily="34" charset="0"/>
              </a:rPr>
              <a:t>9    1</a:t>
            </a:r>
          </a:p>
        </p:txBody>
      </p:sp>
      <p:sp>
        <p:nvSpPr>
          <p:cNvPr id="19" name="Объект 2">
            <a:extLst>
              <a:ext uri="{FF2B5EF4-FFF2-40B4-BE49-F238E27FC236}">
                <a16:creationId xmlns:a16="http://schemas.microsoft.com/office/drawing/2014/main" id="{C5FCF7FE-6663-45D8-B96E-AF80CEACD5CE}"/>
              </a:ext>
            </a:extLst>
          </p:cNvPr>
          <p:cNvSpPr txBox="1">
            <a:spLocks/>
          </p:cNvSpPr>
          <p:nvPr/>
        </p:nvSpPr>
        <p:spPr>
          <a:xfrm>
            <a:off x="6084168" y="3336917"/>
            <a:ext cx="792088" cy="10993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6600" b="1" dirty="0"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sz="6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8678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6" grpId="0" build="p"/>
      <p:bldP spid="13" grpId="0"/>
      <p:bldP spid="15" grpId="0"/>
      <p:bldP spid="17" grpId="0" build="p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252916-45DA-4128-9DAB-291EDE3991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18D209FA-B878-4518-91A1-2F27ED3ACD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089444" cy="6858000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C7185B4-2CE0-427D-B768-C8900F2A75B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47864" y="4824687"/>
            <a:ext cx="1052736" cy="105273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0A6027F-DE61-4B32-B85A-21002037047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089878" y="3599230"/>
            <a:ext cx="5364207" cy="3503649"/>
          </a:xfrm>
          <a:prstGeom prst="rect">
            <a:avLst/>
          </a:prstGeom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9481B062-7877-407C-B7E0-55D5DE59FFF4}"/>
              </a:ext>
            </a:extLst>
          </p:cNvPr>
          <p:cNvSpPr txBox="1">
            <a:spLocks/>
          </p:cNvSpPr>
          <p:nvPr/>
        </p:nvSpPr>
        <p:spPr>
          <a:xfrm>
            <a:off x="-595486" y="565487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Реши примеры.</a:t>
            </a:r>
            <a:endParaRPr lang="ru-RU" sz="36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4381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>
            <a:extLst>
              <a:ext uri="{FF2B5EF4-FFF2-40B4-BE49-F238E27FC236}">
                <a16:creationId xmlns:a16="http://schemas.microsoft.com/office/drawing/2014/main" id="{CE0D8980-ACB7-4D24-938B-15C8E0B2E2E9}"/>
              </a:ext>
            </a:extLst>
          </p:cNvPr>
          <p:cNvSpPr txBox="1">
            <a:spLocks/>
          </p:cNvSpPr>
          <p:nvPr/>
        </p:nvSpPr>
        <p:spPr>
          <a:xfrm>
            <a:off x="395536" y="346119"/>
            <a:ext cx="3024336" cy="10993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6600" b="1" dirty="0">
                <a:latin typeface="Arial" panose="020B0604020202020204" pitchFamily="34" charset="0"/>
                <a:cs typeface="Arial" panose="020B0604020202020204" pitchFamily="34" charset="0"/>
              </a:rPr>
              <a:t>5 – 3 =</a:t>
            </a: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67F0BF07-7C7B-4E89-9D0B-B31619DCDDD6}"/>
              </a:ext>
            </a:extLst>
          </p:cNvPr>
          <p:cNvSpPr txBox="1">
            <a:spLocks/>
          </p:cNvSpPr>
          <p:nvPr/>
        </p:nvSpPr>
        <p:spPr>
          <a:xfrm>
            <a:off x="3131840" y="370720"/>
            <a:ext cx="792088" cy="10993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66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sz="6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Объект 2">
            <a:extLst>
              <a:ext uri="{FF2B5EF4-FFF2-40B4-BE49-F238E27FC236}">
                <a16:creationId xmlns:a16="http://schemas.microsoft.com/office/drawing/2014/main" id="{28936F46-5905-4514-9E73-D18DB3CFE32A}"/>
              </a:ext>
            </a:extLst>
          </p:cNvPr>
          <p:cNvSpPr txBox="1">
            <a:spLocks/>
          </p:cNvSpPr>
          <p:nvPr/>
        </p:nvSpPr>
        <p:spPr>
          <a:xfrm>
            <a:off x="500427" y="1477520"/>
            <a:ext cx="3024336" cy="10993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6600" b="1" dirty="0">
                <a:latin typeface="Arial" panose="020B0604020202020204" pitchFamily="34" charset="0"/>
                <a:cs typeface="Arial" panose="020B0604020202020204" pitchFamily="34" charset="0"/>
              </a:rPr>
              <a:t>7 – 0 =</a:t>
            </a:r>
          </a:p>
        </p:txBody>
      </p:sp>
      <p:sp>
        <p:nvSpPr>
          <p:cNvPr id="7" name="Объект 2">
            <a:extLst>
              <a:ext uri="{FF2B5EF4-FFF2-40B4-BE49-F238E27FC236}">
                <a16:creationId xmlns:a16="http://schemas.microsoft.com/office/drawing/2014/main" id="{EF8EE9D7-BB8B-4D8C-BD24-FAFB4C13598B}"/>
              </a:ext>
            </a:extLst>
          </p:cNvPr>
          <p:cNvSpPr txBox="1">
            <a:spLocks/>
          </p:cNvSpPr>
          <p:nvPr/>
        </p:nvSpPr>
        <p:spPr>
          <a:xfrm>
            <a:off x="3275856" y="1481054"/>
            <a:ext cx="792088" cy="10993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6600" b="1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sz="6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Объект 2">
            <a:extLst>
              <a:ext uri="{FF2B5EF4-FFF2-40B4-BE49-F238E27FC236}">
                <a16:creationId xmlns:a16="http://schemas.microsoft.com/office/drawing/2014/main" id="{80E7E887-416F-410D-A159-F67F4303EAD5}"/>
              </a:ext>
            </a:extLst>
          </p:cNvPr>
          <p:cNvSpPr txBox="1">
            <a:spLocks/>
          </p:cNvSpPr>
          <p:nvPr/>
        </p:nvSpPr>
        <p:spPr>
          <a:xfrm>
            <a:off x="500427" y="2780928"/>
            <a:ext cx="3024336" cy="10993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6600" b="1" dirty="0">
                <a:latin typeface="Arial" panose="020B0604020202020204" pitchFamily="34" charset="0"/>
                <a:cs typeface="Arial" panose="020B0604020202020204" pitchFamily="34" charset="0"/>
              </a:rPr>
              <a:t>4 + 4 =</a:t>
            </a:r>
          </a:p>
        </p:txBody>
      </p:sp>
      <p:sp>
        <p:nvSpPr>
          <p:cNvPr id="9" name="Объект 2">
            <a:extLst>
              <a:ext uri="{FF2B5EF4-FFF2-40B4-BE49-F238E27FC236}">
                <a16:creationId xmlns:a16="http://schemas.microsoft.com/office/drawing/2014/main" id="{B9433F4E-C8F9-4E7A-9DFD-01EB45599D97}"/>
              </a:ext>
            </a:extLst>
          </p:cNvPr>
          <p:cNvSpPr txBox="1">
            <a:spLocks/>
          </p:cNvSpPr>
          <p:nvPr/>
        </p:nvSpPr>
        <p:spPr>
          <a:xfrm>
            <a:off x="3275856" y="2795068"/>
            <a:ext cx="792088" cy="10993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6600" b="1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sz="6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Объект 2">
            <a:extLst>
              <a:ext uri="{FF2B5EF4-FFF2-40B4-BE49-F238E27FC236}">
                <a16:creationId xmlns:a16="http://schemas.microsoft.com/office/drawing/2014/main" id="{B26C13C8-E838-4B1C-BEA3-11B01C220AD4}"/>
              </a:ext>
            </a:extLst>
          </p:cNvPr>
          <p:cNvSpPr txBox="1">
            <a:spLocks/>
          </p:cNvSpPr>
          <p:nvPr/>
        </p:nvSpPr>
        <p:spPr>
          <a:xfrm>
            <a:off x="619646" y="4080802"/>
            <a:ext cx="3024336" cy="10993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6600" b="1" dirty="0">
                <a:latin typeface="Arial" panose="020B0604020202020204" pitchFamily="34" charset="0"/>
                <a:cs typeface="Arial" panose="020B0604020202020204" pitchFamily="34" charset="0"/>
              </a:rPr>
              <a:t>3 + 0 =</a:t>
            </a:r>
          </a:p>
        </p:txBody>
      </p:sp>
      <p:sp>
        <p:nvSpPr>
          <p:cNvPr id="11" name="Объект 2">
            <a:extLst>
              <a:ext uri="{FF2B5EF4-FFF2-40B4-BE49-F238E27FC236}">
                <a16:creationId xmlns:a16="http://schemas.microsoft.com/office/drawing/2014/main" id="{C88286AB-DC18-4D77-BA13-BC6FD1776F49}"/>
              </a:ext>
            </a:extLst>
          </p:cNvPr>
          <p:cNvSpPr txBox="1">
            <a:spLocks/>
          </p:cNvSpPr>
          <p:nvPr/>
        </p:nvSpPr>
        <p:spPr>
          <a:xfrm>
            <a:off x="3333550" y="4080801"/>
            <a:ext cx="792088" cy="10993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66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sz="6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Объект 2">
            <a:extLst>
              <a:ext uri="{FF2B5EF4-FFF2-40B4-BE49-F238E27FC236}">
                <a16:creationId xmlns:a16="http://schemas.microsoft.com/office/drawing/2014/main" id="{E1BFDC53-A723-4D7C-810D-EF30D9562BDE}"/>
              </a:ext>
            </a:extLst>
          </p:cNvPr>
          <p:cNvSpPr txBox="1">
            <a:spLocks/>
          </p:cNvSpPr>
          <p:nvPr/>
        </p:nvSpPr>
        <p:spPr>
          <a:xfrm>
            <a:off x="4748899" y="406336"/>
            <a:ext cx="3024336" cy="10993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6600" b="1" dirty="0">
                <a:latin typeface="Arial" panose="020B0604020202020204" pitchFamily="34" charset="0"/>
                <a:cs typeface="Arial" panose="020B0604020202020204" pitchFamily="34" charset="0"/>
              </a:rPr>
              <a:t>9 + 1 =</a:t>
            </a:r>
          </a:p>
        </p:txBody>
      </p:sp>
      <p:sp>
        <p:nvSpPr>
          <p:cNvPr id="13" name="Объект 2">
            <a:extLst>
              <a:ext uri="{FF2B5EF4-FFF2-40B4-BE49-F238E27FC236}">
                <a16:creationId xmlns:a16="http://schemas.microsoft.com/office/drawing/2014/main" id="{0436E6BD-AAB1-4F82-9F45-7FC2E09DA1EE}"/>
              </a:ext>
            </a:extLst>
          </p:cNvPr>
          <p:cNvSpPr txBox="1">
            <a:spLocks/>
          </p:cNvSpPr>
          <p:nvPr/>
        </p:nvSpPr>
        <p:spPr>
          <a:xfrm>
            <a:off x="7618941" y="395065"/>
            <a:ext cx="1378430" cy="10993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6600" b="1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sz="6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Объект 2">
            <a:extLst>
              <a:ext uri="{FF2B5EF4-FFF2-40B4-BE49-F238E27FC236}">
                <a16:creationId xmlns:a16="http://schemas.microsoft.com/office/drawing/2014/main" id="{9BA06C35-FD8D-4CC1-A2A0-CD42DA090936}"/>
              </a:ext>
            </a:extLst>
          </p:cNvPr>
          <p:cNvSpPr txBox="1">
            <a:spLocks/>
          </p:cNvSpPr>
          <p:nvPr/>
        </p:nvSpPr>
        <p:spPr>
          <a:xfrm>
            <a:off x="4748898" y="1458123"/>
            <a:ext cx="3705291" cy="10993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6600" b="1" dirty="0">
                <a:latin typeface="Arial" panose="020B0604020202020204" pitchFamily="34" charset="0"/>
                <a:cs typeface="Arial" panose="020B0604020202020204" pitchFamily="34" charset="0"/>
              </a:rPr>
              <a:t>10 - 8 =</a:t>
            </a:r>
          </a:p>
        </p:txBody>
      </p:sp>
      <p:sp>
        <p:nvSpPr>
          <p:cNvPr id="15" name="Объект 2">
            <a:extLst>
              <a:ext uri="{FF2B5EF4-FFF2-40B4-BE49-F238E27FC236}">
                <a16:creationId xmlns:a16="http://schemas.microsoft.com/office/drawing/2014/main" id="{0383BD13-E1B9-478B-B7C0-47FB8EC82877}"/>
              </a:ext>
            </a:extLst>
          </p:cNvPr>
          <p:cNvSpPr txBox="1">
            <a:spLocks/>
          </p:cNvSpPr>
          <p:nvPr/>
        </p:nvSpPr>
        <p:spPr>
          <a:xfrm>
            <a:off x="7878125" y="1494303"/>
            <a:ext cx="792088" cy="10993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66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sz="6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Объект 2">
            <a:extLst>
              <a:ext uri="{FF2B5EF4-FFF2-40B4-BE49-F238E27FC236}">
                <a16:creationId xmlns:a16="http://schemas.microsoft.com/office/drawing/2014/main" id="{A5416EEC-A96F-4C1F-8F3C-842673DD11AC}"/>
              </a:ext>
            </a:extLst>
          </p:cNvPr>
          <p:cNvSpPr txBox="1">
            <a:spLocks/>
          </p:cNvSpPr>
          <p:nvPr/>
        </p:nvSpPr>
        <p:spPr>
          <a:xfrm>
            <a:off x="4781331" y="2795068"/>
            <a:ext cx="3705291" cy="10993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6600" b="1" dirty="0">
                <a:latin typeface="Arial" panose="020B0604020202020204" pitchFamily="34" charset="0"/>
                <a:cs typeface="Arial" panose="020B0604020202020204" pitchFamily="34" charset="0"/>
              </a:rPr>
              <a:t>6 - 5 =</a:t>
            </a:r>
          </a:p>
        </p:txBody>
      </p:sp>
      <p:sp>
        <p:nvSpPr>
          <p:cNvPr id="17" name="Объект 2">
            <a:extLst>
              <a:ext uri="{FF2B5EF4-FFF2-40B4-BE49-F238E27FC236}">
                <a16:creationId xmlns:a16="http://schemas.microsoft.com/office/drawing/2014/main" id="{83A14FCE-B6AA-4F71-91A0-536B475D0694}"/>
              </a:ext>
            </a:extLst>
          </p:cNvPr>
          <p:cNvSpPr txBox="1">
            <a:spLocks/>
          </p:cNvSpPr>
          <p:nvPr/>
        </p:nvSpPr>
        <p:spPr>
          <a:xfrm>
            <a:off x="7377191" y="2795068"/>
            <a:ext cx="792088" cy="10993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66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sz="6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Объект 2">
            <a:extLst>
              <a:ext uri="{FF2B5EF4-FFF2-40B4-BE49-F238E27FC236}">
                <a16:creationId xmlns:a16="http://schemas.microsoft.com/office/drawing/2014/main" id="{054C61DD-CAA3-411F-AF59-E59A01F20206}"/>
              </a:ext>
            </a:extLst>
          </p:cNvPr>
          <p:cNvSpPr txBox="1">
            <a:spLocks/>
          </p:cNvSpPr>
          <p:nvPr/>
        </p:nvSpPr>
        <p:spPr>
          <a:xfrm>
            <a:off x="4781331" y="4080801"/>
            <a:ext cx="3705291" cy="10993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6600" b="1" dirty="0">
                <a:latin typeface="Arial" panose="020B0604020202020204" pitchFamily="34" charset="0"/>
                <a:cs typeface="Arial" panose="020B0604020202020204" pitchFamily="34" charset="0"/>
              </a:rPr>
              <a:t>2 - 2 =</a:t>
            </a:r>
          </a:p>
        </p:txBody>
      </p:sp>
      <p:sp>
        <p:nvSpPr>
          <p:cNvPr id="19" name="Объект 2">
            <a:extLst>
              <a:ext uri="{FF2B5EF4-FFF2-40B4-BE49-F238E27FC236}">
                <a16:creationId xmlns:a16="http://schemas.microsoft.com/office/drawing/2014/main" id="{F94EB975-F514-427B-B595-982C6DED7713}"/>
              </a:ext>
            </a:extLst>
          </p:cNvPr>
          <p:cNvSpPr txBox="1">
            <a:spLocks/>
          </p:cNvSpPr>
          <p:nvPr/>
        </p:nvSpPr>
        <p:spPr>
          <a:xfrm>
            <a:off x="7377191" y="4080800"/>
            <a:ext cx="792088" cy="10993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66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sz="6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6881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1" grpId="0"/>
      <p:bldP spid="13" grpId="0"/>
      <p:bldP spid="15" grpId="0"/>
      <p:bldP spid="17" grpId="0"/>
      <p:bldP spid="19" grpId="0"/>
    </p:bld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988</TotalTime>
  <Words>218</Words>
  <Application>Microsoft Office PowerPoint</Application>
  <PresentationFormat>Экран (4:3)</PresentationFormat>
  <Paragraphs>66</Paragraphs>
  <Slides>17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Georgia</vt:lpstr>
      <vt:lpstr>1_Тема Office</vt:lpstr>
      <vt:lpstr>Презентация PowerPoint</vt:lpstr>
      <vt:lpstr>КОЛОБОК</vt:lpstr>
      <vt:lpstr>Презентация PowerPoint</vt:lpstr>
      <vt:lpstr>Назови число, которое идёт после числа 3.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ФИЗКУЛЬТМИНУТКА</vt:lpstr>
      <vt:lpstr>Презентация PowerPoint</vt:lpstr>
      <vt:lpstr>Презентация PowerPoint</vt:lpstr>
      <vt:lpstr>Задача. </vt:lpstr>
      <vt:lpstr>Презентация PowerPoint</vt:lpstr>
      <vt:lpstr>Собери лису из геометрических фигур.</vt:lpstr>
      <vt:lpstr>Презентация PowerPoint</vt:lpstr>
      <vt:lpstr>Спасибо, ребята!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777</dc:creator>
  <cp:lastModifiedBy>Лариса</cp:lastModifiedBy>
  <cp:revision>94</cp:revision>
  <dcterms:created xsi:type="dcterms:W3CDTF">2013-12-05T08:20:37Z</dcterms:created>
  <dcterms:modified xsi:type="dcterms:W3CDTF">2021-04-10T18:06:31Z</dcterms:modified>
</cp:coreProperties>
</file>