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208912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вида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Гусельки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по Познавательному развитию: Ознакомление с предметным окружением и социальным миром.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«Части тела» 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Кирьянова Ирина Николаевна, воспитатель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Югорск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2021 г.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                    </a:t>
            </a:r>
            <a:endParaRPr lang="ru-RU" dirty="0"/>
          </a:p>
        </p:txBody>
      </p:sp>
      <p:pic>
        <p:nvPicPr>
          <p:cNvPr id="4" name="Рисунок 3" descr="http://qrcoder.ru/code/?http%3A%2F%2Fhttps%3A%2F%2F86guselki.edusite.ru%2F&amp;4&amp;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356992"/>
            <a:ext cx="1911216" cy="183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https://ds05.infourok.ru/uploads/ex/10e7/00017076-142062a3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79"/>
            <a:ext cx="7872875" cy="5904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rl66rr71UEI/YAx662aRcJI/AAAAAAAAHl0/DiiqNzgdg8g1ihNJoH5yEEPKjthvAREGwCLcBGAsYHQ/s96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7884367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https://ds05.infourok.ru/uploads/ex/00ca/00133aa9-a1206c05/hello_html_mc15d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7764353" cy="5823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2" name="Picture 2" descr="https://1.bp.blogspot.com/-1Tlvhtgl4aM/YAx60vVp3LI/AAAAAAAAHls/SaChtkUDu_c6WLXLivnioMk-gBj07La2gCLcBGAsYHQ/s960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7944882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https://cdn2.static1-sima-land.com/items/3868470/0/700-n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81336"/>
            <a:ext cx="5976664" cy="59766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548680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49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3</cp:revision>
  <dcterms:created xsi:type="dcterms:W3CDTF">2021-04-10T08:19:22Z</dcterms:created>
  <dcterms:modified xsi:type="dcterms:W3CDTF">2021-04-10T09:47:03Z</dcterms:modified>
</cp:coreProperties>
</file>