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3BAB424F-2499-4522-BF02-8F938B8C2315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24A0011-54B1-432A-9605-764521527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D2E90-08D4-480B-BB57-6AECC4077216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B87F0-C841-4552-82B6-86B07CDB7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88EC1-2983-4B44-B4AB-55B4A93C726A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1DEFE-5528-4A5E-ABEA-850964F0A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1DFB3-3F79-4812-A509-9A2F7F5CEC3E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F51EB-B8F7-4C8F-A2F1-9C11B2AFA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49802-FBEB-4685-A25F-ABD7B3F657E2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C9B71-2CC9-4505-A9D8-C2B5506BB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9BC17-90D4-4660-85F5-6D4A4ECBA3E2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65D8E-C3A4-474E-9FFE-605316D72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53E67-447C-4C7A-861B-28483A946878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205E5-EC9C-4A4D-8E56-3C334871F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19B9E-4D50-469F-AF2E-F0AC77DD0CDB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72B1C-602C-4C90-A1E1-2F117D282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E1FC2-2E84-463A-A0F6-A506A5B42EE8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124C0-0F22-4E68-83EA-84947C3E3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4D7F7-7F9D-4E64-B125-7E9EC1D32396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F019C-0879-4782-BE96-D380CE5AB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C8F35-ED5F-4BE7-B655-8D90AEED2319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0341C-E8B0-4BC7-8AB0-6F4671254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D525BD-6CD8-4578-84B8-A904DF478F6D}" type="datetimeFigureOut">
              <a:rPr lang="ru-RU"/>
              <a:pPr>
                <a:defRPr/>
              </a:pPr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C9BB81-375C-42F0-B4D7-7C57287B8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85" r:id="rId8"/>
    <p:sldLayoutId id="2147483686" r:id="rId9"/>
    <p:sldLayoutId id="2147483677" r:id="rId10"/>
    <p:sldLayoutId id="21474836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3"/>
          <p:cNvSpPr>
            <a:spLocks noGrp="1"/>
          </p:cNvSpPr>
          <p:nvPr>
            <p:ph type="title"/>
          </p:nvPr>
        </p:nvSpPr>
        <p:spPr>
          <a:xfrm>
            <a:off x="755650" y="404813"/>
            <a:ext cx="7931150" cy="2447925"/>
          </a:xfrm>
        </p:spPr>
        <p:txBody>
          <a:bodyPr/>
          <a:lstStyle/>
          <a:p>
            <a:pPr eaLnBrk="1" hangingPunct="1"/>
            <a:r>
              <a:rPr lang="ru-RU" sz="4400" smtClean="0">
                <a:solidFill>
                  <a:srgbClr val="00B050"/>
                </a:solidFill>
              </a:rPr>
              <a:t>  </a:t>
            </a:r>
            <a:r>
              <a:rPr lang="ru-RU" sz="4400" smtClean="0">
                <a:solidFill>
                  <a:srgbClr val="00B050"/>
                </a:solidFill>
                <a:latin typeface="Arial" charset="0"/>
              </a:rPr>
              <a:t>М</a:t>
            </a:r>
            <a:r>
              <a:rPr lang="ru-RU" sz="4400" smtClean="0">
                <a:solidFill>
                  <a:srgbClr val="00B050"/>
                </a:solidFill>
              </a:rPr>
              <a:t>узыкальное занятие «Путешествие в весенний лес»</a:t>
            </a:r>
            <a:r>
              <a:rPr lang="ru-RU" sz="4400" smtClean="0">
                <a:solidFill>
                  <a:srgbClr val="00B050"/>
                </a:solidFill>
                <a:latin typeface="Arial" charset="0"/>
              </a:rPr>
              <a:t> в младшей группе.</a:t>
            </a:r>
          </a:p>
        </p:txBody>
      </p:sp>
      <p:sp>
        <p:nvSpPr>
          <p:cNvPr id="13314" name="Объект 4"/>
          <p:cNvSpPr>
            <a:spLocks noGrp="1"/>
          </p:cNvSpPr>
          <p:nvPr>
            <p:ph idx="1"/>
          </p:nvPr>
        </p:nvSpPr>
        <p:spPr>
          <a:xfrm>
            <a:off x="539750" y="2924175"/>
            <a:ext cx="8229600" cy="3673475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 </a:t>
            </a:r>
            <a:r>
              <a:rPr lang="ru-RU" b="1" smtClean="0"/>
              <a:t>Музыкальный руководитель: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     Митрофанова Екатерина Сергеевна</a:t>
            </a:r>
            <a:r>
              <a:rPr lang="ru-RU" b="1" smtClean="0">
                <a:latin typeface="Arial" charset="0"/>
              </a:rPr>
              <a:t>,2021г.</a:t>
            </a:r>
          </a:p>
          <a:p>
            <a:pPr eaLnBrk="1" hangingPunct="1">
              <a:buFont typeface="Wingdings 2" pitchFamily="18" charset="2"/>
              <a:buNone/>
            </a:pPr>
            <a:endParaRPr lang="ru-RU" b="1" smtClean="0">
              <a:latin typeface="Arial" charset="0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924175"/>
            <a:ext cx="4895850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981075"/>
            <a:ext cx="7200900" cy="496887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981075"/>
            <a:ext cx="7200900" cy="49688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981075"/>
            <a:ext cx="7058025" cy="476091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981075"/>
            <a:ext cx="7058025" cy="48514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981075"/>
            <a:ext cx="7200900" cy="49688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981075"/>
            <a:ext cx="7129463" cy="49688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746125"/>
          </a:xfrm>
        </p:spPr>
        <p:txBody>
          <a:bodyPr/>
          <a:lstStyle/>
          <a:p>
            <a:pPr eaLnBrk="1" hangingPunct="1"/>
            <a:r>
              <a:rPr lang="ru-RU" smtClean="0"/>
              <a:t>          Детский сад</a:t>
            </a: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989138"/>
            <a:ext cx="7345362" cy="417671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981075"/>
            <a:ext cx="7404100" cy="511175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50</TotalTime>
  <Words>16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Century Gothic</vt:lpstr>
      <vt:lpstr>Wingdings 2</vt:lpstr>
      <vt:lpstr>Calibri</vt:lpstr>
      <vt:lpstr>Остин</vt:lpstr>
      <vt:lpstr>Остин</vt:lpstr>
      <vt:lpstr>Остин</vt:lpstr>
      <vt:lpstr>Остин</vt:lpstr>
      <vt:lpstr>  Музыкальное занятие «Путешествие в весенний лес» в младшей группе.</vt:lpstr>
      <vt:lpstr>Слайд 2</vt:lpstr>
      <vt:lpstr>Слайд 3</vt:lpstr>
      <vt:lpstr>Слайд 4</vt:lpstr>
      <vt:lpstr>Слайд 5</vt:lpstr>
      <vt:lpstr>Слайд 6</vt:lpstr>
      <vt:lpstr>Слайд 7</vt:lpstr>
      <vt:lpstr>          Детский сад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музыкальное занятие «Путешествие в весенний лес».</dc:title>
  <dc:creator>Avaria</dc:creator>
  <cp:lastModifiedBy>Windows User</cp:lastModifiedBy>
  <cp:revision>7</cp:revision>
  <dcterms:created xsi:type="dcterms:W3CDTF">2021-03-29T15:36:21Z</dcterms:created>
  <dcterms:modified xsi:type="dcterms:W3CDTF">2021-04-10T17:23:16Z</dcterms:modified>
</cp:coreProperties>
</file>