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9" autoAdjust="0"/>
    <p:restoredTop sz="94660"/>
  </p:normalViewPr>
  <p:slideViewPr>
    <p:cSldViewPr snapToGrid="0">
      <p:cViewPr varScale="1">
        <p:scale>
          <a:sx n="83" d="100"/>
          <a:sy n="83" d="100"/>
        </p:scale>
        <p:origin x="16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BB06-1C72-4AAF-B1CC-0CD58F4808B7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DC42-084B-4091-882D-48DC5FF5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462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BB06-1C72-4AAF-B1CC-0CD58F4808B7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DC42-084B-4091-882D-48DC5FF5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349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BB06-1C72-4AAF-B1CC-0CD58F4808B7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DC42-084B-4091-882D-48DC5FF5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63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BB06-1C72-4AAF-B1CC-0CD58F4808B7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DC42-084B-4091-882D-48DC5FF5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412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BB06-1C72-4AAF-B1CC-0CD58F4808B7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DC42-084B-4091-882D-48DC5FF5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468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BB06-1C72-4AAF-B1CC-0CD58F4808B7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DC42-084B-4091-882D-48DC5FF5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646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BB06-1C72-4AAF-B1CC-0CD58F4808B7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DC42-084B-4091-882D-48DC5FF5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246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BB06-1C72-4AAF-B1CC-0CD58F4808B7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DC42-084B-4091-882D-48DC5FF5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903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BB06-1C72-4AAF-B1CC-0CD58F4808B7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DC42-084B-4091-882D-48DC5FF5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04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BB06-1C72-4AAF-B1CC-0CD58F4808B7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DC42-084B-4091-882D-48DC5FF5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999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BB06-1C72-4AAF-B1CC-0CD58F4808B7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DC42-084B-4091-882D-48DC5FF5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93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2BB06-1C72-4AAF-B1CC-0CD58F4808B7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BDC42-084B-4091-882D-48DC5FF59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743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8653" y="-280794"/>
            <a:ext cx="13175848" cy="71387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855" y="-274962"/>
            <a:ext cx="66368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Символы    Санкт -Петербурга</a:t>
            </a:r>
            <a:endParaRPr lang="ru-RU" sz="36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0110" y="356077"/>
            <a:ext cx="4096776" cy="4312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AutoShape 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997902" y="1419668"/>
            <a:ext cx="531729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На гербе и флаге Санкт-Петербурга изображены:</a:t>
            </a:r>
          </a:p>
          <a:p>
            <a:pPr algn="ctr"/>
            <a:r>
              <a:rPr lang="ru-RU" sz="22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скипетр</a:t>
            </a:r>
            <a:r>
              <a:rPr lang="ru-RU" sz="22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,  как символ столицы </a:t>
            </a:r>
          </a:p>
          <a:p>
            <a:pPr algn="ctr"/>
            <a:r>
              <a:rPr lang="ru-RU" sz="22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  императорской власти; </a:t>
            </a:r>
          </a:p>
          <a:p>
            <a:pPr algn="ctr"/>
            <a:r>
              <a:rPr lang="ru-RU" sz="22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  морской якорь</a:t>
            </a:r>
            <a:r>
              <a:rPr lang="ru-RU" sz="22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,  как символ порта; </a:t>
            </a:r>
          </a:p>
          <a:p>
            <a:pPr algn="ctr"/>
            <a:r>
              <a:rPr lang="ru-RU" sz="22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           речной якорь</a:t>
            </a:r>
            <a:r>
              <a:rPr lang="ru-RU" sz="22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, как символ речного порта.</a:t>
            </a:r>
            <a:endParaRPr lang="ru-RU" sz="22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464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Широкоэкранный</PresentationFormat>
  <Paragraphs>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Monotype Corsiva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шарага</dc:creator>
  <cp:lastModifiedBy>шарага</cp:lastModifiedBy>
  <cp:revision>1</cp:revision>
  <dcterms:created xsi:type="dcterms:W3CDTF">2021-04-10T18:41:03Z</dcterms:created>
  <dcterms:modified xsi:type="dcterms:W3CDTF">2021-04-10T18:41:46Z</dcterms:modified>
</cp:coreProperties>
</file>