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9" autoAdjust="0"/>
    <p:restoredTop sz="94660"/>
  </p:normalViewPr>
  <p:slideViewPr>
    <p:cSldViewPr snapToGrid="0">
      <p:cViewPr varScale="1">
        <p:scale>
          <a:sx n="84" d="100"/>
          <a:sy n="84" d="100"/>
        </p:scale>
        <p:origin x="12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49E2A-EFF3-420F-83B4-8B19778DDB35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5896A-45C1-41B5-8B26-4B12D55BDA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5256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49E2A-EFF3-420F-83B4-8B19778DDB35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5896A-45C1-41B5-8B26-4B12D55BDA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2704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49E2A-EFF3-420F-83B4-8B19778DDB35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5896A-45C1-41B5-8B26-4B12D55BDA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235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49E2A-EFF3-420F-83B4-8B19778DDB35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5896A-45C1-41B5-8B26-4B12D55BDA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664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49E2A-EFF3-420F-83B4-8B19778DDB35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5896A-45C1-41B5-8B26-4B12D55BDA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828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49E2A-EFF3-420F-83B4-8B19778DDB35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5896A-45C1-41B5-8B26-4B12D55BDA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3243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49E2A-EFF3-420F-83B4-8B19778DDB35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5896A-45C1-41B5-8B26-4B12D55BDA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5331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49E2A-EFF3-420F-83B4-8B19778DDB35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5896A-45C1-41B5-8B26-4B12D55BDA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7776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49E2A-EFF3-420F-83B4-8B19778DDB35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5896A-45C1-41B5-8B26-4B12D55BDA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4786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49E2A-EFF3-420F-83B4-8B19778DDB35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5896A-45C1-41B5-8B26-4B12D55BDA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8331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49E2A-EFF3-420F-83B4-8B19778DDB35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5896A-45C1-41B5-8B26-4B12D55BDA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4971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49E2A-EFF3-420F-83B4-8B19778DDB35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95896A-45C1-41B5-8B26-4B12D55BDA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174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4178" y="0"/>
            <a:ext cx="12442785" cy="769767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73226" y="186481"/>
            <a:ext cx="622046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      </a:t>
            </a:r>
            <a:r>
              <a:rPr lang="ru-RU" sz="4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Петропавловская крепость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Основана в 1703 году по приказу царя Петра </a:t>
            </a:r>
            <a:r>
              <a:rPr lang="en-US" sz="28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I</a:t>
            </a:r>
            <a:r>
              <a:rPr lang="ru-RU" sz="2800" dirty="0">
                <a:solidFill>
                  <a:srgbClr val="002060"/>
                </a:solidFill>
                <a:latin typeface="Monotype Corsiva" panose="03010101010201010101" pitchFamily="66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на Заячьем острове. Своё название получила   после революции в 1917 году. На данный момент ,  это самый большой из исторических музеев современной России. </a:t>
            </a:r>
            <a:endParaRPr lang="ru-RU" sz="2800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455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</Words>
  <Application>Microsoft Office PowerPoint</Application>
  <PresentationFormat>Широкоэкранный</PresentationFormat>
  <Paragraphs>2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Monotype Corsiva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шарага</dc:creator>
  <cp:lastModifiedBy>шарага</cp:lastModifiedBy>
  <cp:revision>3</cp:revision>
  <dcterms:created xsi:type="dcterms:W3CDTF">2021-04-10T18:28:06Z</dcterms:created>
  <dcterms:modified xsi:type="dcterms:W3CDTF">2021-04-10T19:17:30Z</dcterms:modified>
</cp:coreProperties>
</file>