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2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9" autoAdjust="0"/>
    <p:restoredTop sz="94660"/>
  </p:normalViewPr>
  <p:slideViewPr>
    <p:cSldViewPr snapToGrid="0">
      <p:cViewPr varScale="1">
        <p:scale>
          <a:sx n="83" d="100"/>
          <a:sy n="83" d="100"/>
        </p:scale>
        <p:origin x="1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354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17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797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295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318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80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655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1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31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44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058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65F1B-73AA-4E09-B945-643822C4A4A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32D83-DD78-43AB-9246-92924B16B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54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1408" y="-11575"/>
            <a:ext cx="13407342" cy="76079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1408" y="-11575"/>
            <a:ext cx="7620000" cy="7619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829064" y="115742"/>
            <a:ext cx="486136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Александровская колонна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(или «Александрийский столп») – памятник победы русского народа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 Отечественной войне 1812 года – была установлена в 1830 – 1834 гг. (архитектор А.А. </a:t>
            </a:r>
            <a:r>
              <a:rPr lang="ru-RU" sz="2800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Монферран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)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 названа в честь императора        Александра</a:t>
            </a:r>
            <a:r>
              <a:rPr lang="en-US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I.</a:t>
            </a:r>
            <a:endParaRPr lang="ru-RU" sz="2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640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3377" y="-219919"/>
            <a:ext cx="13175848" cy="7266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4870" y="-219919"/>
            <a:ext cx="7708738" cy="7216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465671" y="312516"/>
            <a:ext cx="472632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 </a:t>
            </a:r>
            <a:r>
              <a:rPr lang="ru-RU" sz="3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Медный всадник</a:t>
            </a:r>
          </a:p>
          <a:p>
            <a:endParaRPr lang="ru-RU" sz="34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Этот памятник построен в честь царя Петра – основателя нашего города. Он называется «Медный всадник», хотя сделан из бронзы и гранита. Памятник олицетворяет победу России над врагами (конь придавливает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копытами змею).</a:t>
            </a:r>
            <a:endParaRPr lang="ru-RU" sz="2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24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9595" y="-749973"/>
            <a:ext cx="13407342" cy="76079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3262" y="-749973"/>
            <a:ext cx="7326775" cy="7532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859845" y="-170562"/>
            <a:ext cx="428632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Казанский собор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Построен на Невском проспекте в 1801 – 1811 гг. архитектором А.Н. Воронихиным для хранения чтимого списка чудотворной иконы Божией Матери Казанской. </a:t>
            </a:r>
          </a:p>
          <a:p>
            <a:pPr algn="ctr"/>
            <a:r>
              <a:rPr lang="ru-RU" sz="26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После Отечественной войны 1812 года приобрёл значение памятника русской воинской славы.</a:t>
            </a:r>
          </a:p>
          <a:p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7655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Широкоэкранный</PresentationFormat>
  <Paragraphs>13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шарага</dc:creator>
  <cp:lastModifiedBy>шарага</cp:lastModifiedBy>
  <cp:revision>1</cp:revision>
  <dcterms:created xsi:type="dcterms:W3CDTF">2021-04-10T18:26:45Z</dcterms:created>
  <dcterms:modified xsi:type="dcterms:W3CDTF">2021-04-10T18:26:50Z</dcterms:modified>
</cp:coreProperties>
</file>