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/>
  </p:normalViewPr>
  <p:slideViewPr>
    <p:cSldViewPr snapToGrid="0">
      <p:cViewPr varScale="1">
        <p:scale>
          <a:sx n="83" d="100"/>
          <a:sy n="83" d="100"/>
        </p:scale>
        <p:origin x="2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8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9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2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00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3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2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23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085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9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67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09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D5F0-8B95-412E-A6C9-79710CDF7D8A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C4EFF-E5EE-4167-9DCA-FB87A7135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3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4400" y="0"/>
            <a:ext cx="13106400" cy="70523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2081" y="289366"/>
            <a:ext cx="4872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Город на Неве</a:t>
            </a:r>
          </a:p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Дворцовый мост 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был назван в честь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Зимнего дворца.</a:t>
            </a:r>
            <a:endParaRPr lang="ru-RU" sz="24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5236" y="787077"/>
            <a:ext cx="3379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Санкт-Петербург  называют </a:t>
            </a:r>
          </a:p>
          <a:p>
            <a:pPr algn="ctr"/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Северной Венецией</a:t>
            </a:r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Здесь много рек, каналов, мостов. Особенно знамениты разводные мосты.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534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шарага</dc:creator>
  <cp:lastModifiedBy>шарага</cp:lastModifiedBy>
  <cp:revision>1</cp:revision>
  <dcterms:created xsi:type="dcterms:W3CDTF">2021-04-10T18:38:52Z</dcterms:created>
  <dcterms:modified xsi:type="dcterms:W3CDTF">2021-04-10T18:39:25Z</dcterms:modified>
</cp:coreProperties>
</file>