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70" r:id="rId5"/>
    <p:sldId id="271" r:id="rId6"/>
    <p:sldId id="272" r:id="rId7"/>
    <p:sldId id="258" r:id="rId8"/>
    <p:sldId id="261" r:id="rId9"/>
    <p:sldId id="268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2"/>
                </a:solidFill>
                <a:latin typeface="Book Antiqua" pitchFamily="18" charset="0"/>
              </a:rPr>
              <a:t>От внуков с любовью</a:t>
            </a:r>
            <a:endParaRPr lang="ru-RU" sz="4800" dirty="0">
              <a:solidFill>
                <a:schemeClr val="bg2"/>
              </a:solidFill>
              <a:latin typeface="Book Antiqu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+mj-lt"/>
              </a:rPr>
              <a:t>    </a:t>
            </a:r>
            <a:endParaRPr lang="ru-RU" sz="4200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    </a:t>
            </a:r>
            <a:r>
              <a:rPr lang="ru-RU" sz="2000" dirty="0" smtClean="0">
                <a:latin typeface="+mj-lt"/>
              </a:rPr>
              <a:t>  </a:t>
            </a:r>
            <a:endParaRPr lang="ru-RU" sz="2000" dirty="0">
              <a:latin typeface="+mj-lt"/>
            </a:endParaRPr>
          </a:p>
        </p:txBody>
      </p:sp>
      <p:pic>
        <p:nvPicPr>
          <p:cNvPr id="3" name="Picture 2" descr="C:\Users\User\Documents\s1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48880"/>
            <a:ext cx="568863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9552" y="1631705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СПАСИБО, </a:t>
            </a:r>
          </a:p>
          <a:p>
            <a:pPr algn="ctr"/>
            <a:r>
              <a:rPr lang="ru-RU" sz="7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что Вы у нас есть!</a:t>
            </a:r>
            <a:endParaRPr lang="ru-RU" sz="72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7787208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2"/>
                </a:solidFill>
                <a:latin typeface="Book Antiqua" pitchFamily="18" charset="0"/>
              </a:rPr>
              <a:t>Бабушки и дедушки </a:t>
            </a:r>
            <a:br>
              <a:rPr lang="ru-RU" sz="4800" dirty="0" smtClean="0">
                <a:solidFill>
                  <a:schemeClr val="bg2"/>
                </a:solidFill>
                <a:latin typeface="Book Antiqua" pitchFamily="18" charset="0"/>
              </a:rPr>
            </a:br>
            <a:r>
              <a:rPr lang="ru-RU" sz="4800" dirty="0" smtClean="0">
                <a:solidFill>
                  <a:schemeClr val="bg2"/>
                </a:solidFill>
                <a:latin typeface="Book Antiqua" pitchFamily="18" charset="0"/>
              </a:rPr>
              <a:t>группы «</a:t>
            </a:r>
            <a:r>
              <a:rPr lang="ru-RU" sz="4800" dirty="0" err="1" smtClean="0">
                <a:solidFill>
                  <a:schemeClr val="bg2"/>
                </a:solidFill>
                <a:latin typeface="Book Antiqua" pitchFamily="18" charset="0"/>
              </a:rPr>
              <a:t>АБВГДейка</a:t>
            </a:r>
            <a:r>
              <a:rPr lang="ru-RU" sz="4800" dirty="0" smtClean="0">
                <a:solidFill>
                  <a:schemeClr val="bg2"/>
                </a:solidFill>
                <a:latin typeface="Book Antiqua" pitchFamily="18" charset="0"/>
              </a:rPr>
              <a:t>»</a:t>
            </a:r>
            <a:endParaRPr lang="ru-RU" sz="4800" dirty="0">
              <a:solidFill>
                <a:schemeClr val="bg2"/>
              </a:solidFill>
              <a:latin typeface="Book Antiqu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052735"/>
            <a:ext cx="4329114" cy="12241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2852936"/>
            <a:ext cx="51845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</a:t>
            </a:r>
            <a:r>
              <a:rPr lang="ru-RU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амые </a:t>
            </a:r>
          </a:p>
          <a:p>
            <a:pPr algn="ctr"/>
            <a:r>
              <a:rPr lang="ru-RU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добрые, </a:t>
            </a:r>
          </a:p>
          <a:p>
            <a:pPr algn="ctr"/>
            <a:r>
              <a:rPr lang="ru-RU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ласковые </a:t>
            </a:r>
          </a:p>
          <a:p>
            <a:pPr algn="ctr"/>
            <a:r>
              <a:rPr lang="ru-RU" sz="4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 любимые</a:t>
            </a:r>
            <a:endParaRPr lang="ru-RU" sz="48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42908" y="1142984"/>
            <a:ext cx="4357718" cy="54292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2050" name="Picture 2" descr="F:\Фото группы 2020\IMG-4d3d50398b1fcc838786f2c47807168b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36" y="146720"/>
            <a:ext cx="3429000" cy="2562200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F:\Фото группы 2020\IMG-bdf93a7c538360c36eff4ce24467f890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0649"/>
            <a:ext cx="3456384" cy="3217636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F:\Фото группы 2020\IMG-20200929-WA00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26862"/>
            <a:ext cx="3098279" cy="3584252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F:\Фото группы 2020\IMG-7c401b52aa8501d0612449b0801476f2-V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573016"/>
            <a:ext cx="3289548" cy="3132829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F:\Фото группы 2020\IMG-101fbd16a4af60aa8429bd2654ace718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84" y="3698273"/>
            <a:ext cx="3621360" cy="2971087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Фото группы 2020\IMG-9b5238e164e01653376b4ed8cb46f55f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3960440" cy="3312368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F:\Фото группы 2020\IMG-95c5b283c6ec15892785d42f5237be3e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5389"/>
            <a:ext cx="3384376" cy="332422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72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59957"/>
            <a:ext cx="7416824" cy="4680520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3874" y="196993"/>
            <a:ext cx="79208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Поздравление для Вас – </a:t>
            </a:r>
          </a:p>
          <a:p>
            <a:pPr algn="ctr"/>
            <a:r>
              <a:rPr lang="ru-RU" sz="4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наши любимые</a:t>
            </a:r>
            <a:endParaRPr lang="ru-RU" sz="4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93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55576" y="332656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Без подарков не обошлось</a:t>
            </a:r>
            <a:endParaRPr lang="ru-RU" sz="44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272808" cy="5040560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5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754003"/>
            <a:ext cx="3043560" cy="3962400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14" y="2060848"/>
            <a:ext cx="2324100" cy="4546476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3909" y="2060848"/>
            <a:ext cx="2736304" cy="4655555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4" y="406405"/>
            <a:ext cx="82809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Поздравления уважаемых работников</a:t>
            </a:r>
          </a:p>
          <a:p>
            <a:pPr algn="ctr"/>
            <a:r>
              <a:rPr lang="ru-RU" sz="32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</a:t>
            </a:r>
            <a:r>
              <a:rPr lang="ru-RU" sz="32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ашего детского сада</a:t>
            </a:r>
            <a:endParaRPr lang="ru-RU" sz="32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2"/>
                </a:solidFill>
                <a:latin typeface="Book Antiqua" pitchFamily="18" charset="0"/>
              </a:rPr>
              <a:t>Ваши руки не для скуки</a:t>
            </a:r>
            <a:endParaRPr lang="ru-RU" sz="4800" dirty="0">
              <a:solidFill>
                <a:schemeClr val="bg2"/>
              </a:solidFill>
              <a:latin typeface="Book Antiqua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5904656" cy="1800200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627338"/>
            <a:ext cx="2837268" cy="2708920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576" y="3429000"/>
            <a:ext cx="2764904" cy="3293995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29000"/>
            <a:ext cx="2712996" cy="3293996"/>
          </a:xfrm>
          <a:prstGeom prst="rect">
            <a:avLst/>
          </a:prstGeom>
          <a:noFill/>
          <a:ln w="9525">
            <a:solidFill>
              <a:schemeClr val="bg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827584" y="1124744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 ЛЮБОВЬЮ, ЛАСКОЙ, УВАЖЕНЬЕМ,</a:t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МЫ ДО ЗЕМЛИ ВАМ ШЛЕМ ПОКЛОН!</a:t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ВСЕХ ПОЖИЛЫХ МЫ ПОЗДРАВЛЯЕМ</a:t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С ОСЕННИМ ЭТИМ СВЕТЛЫМ ДНЁМ!</a:t>
            </a:r>
          </a:p>
          <a:p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/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МЫ ВАМ ЗДОРОВЬЯ ПОЖЕЛАЕМ,</a:t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ДОЛГИХ ЛЕТ, СЧАСТЛИВЫХ ДНЕЙ!</a:t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И ПУСТЬ ВСЕГДА ВАС СОГРЕВАЕТ</a:t>
            </a:r>
            <a:b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ЗАБОТА ВАШИХ ВНУКОВ И ДЕТЕЙ!</a:t>
            </a:r>
            <a:endParaRPr lang="ru-RU" sz="28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245</TotalTime>
  <Words>53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От внуков с любовью</vt:lpstr>
      <vt:lpstr>Бабушки и дедушки  группы «АБВГДейка»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Ваши руки не для скуки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69</cp:revision>
  <dcterms:created xsi:type="dcterms:W3CDTF">2014-10-04T17:37:54Z</dcterms:created>
  <dcterms:modified xsi:type="dcterms:W3CDTF">2020-10-02T10:20:15Z</dcterms:modified>
</cp:coreProperties>
</file>