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8" r:id="rId2"/>
    <p:sldId id="269" r:id="rId3"/>
    <p:sldId id="278" r:id="rId4"/>
    <p:sldId id="256" r:id="rId5"/>
    <p:sldId id="270" r:id="rId6"/>
    <p:sldId id="257" r:id="rId7"/>
    <p:sldId id="258" r:id="rId8"/>
    <p:sldId id="274" r:id="rId9"/>
    <p:sldId id="272" r:id="rId10"/>
    <p:sldId id="271" r:id="rId11"/>
    <p:sldId id="259" r:id="rId12"/>
    <p:sldId id="273" r:id="rId13"/>
    <p:sldId id="279" r:id="rId14"/>
    <p:sldId id="276" r:id="rId15"/>
    <p:sldId id="260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32" autoAdjust="0"/>
    <p:restoredTop sz="94660"/>
  </p:normalViewPr>
  <p:slideViewPr>
    <p:cSldViewPr>
      <p:cViewPr varScale="1">
        <p:scale>
          <a:sx n="64" d="100"/>
          <a:sy n="64" d="100"/>
        </p:scale>
        <p:origin x="-15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6E488-1439-44BC-B0AB-970EA1A19D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3E53E-9D15-4648-B6D0-3AB1B5583B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3E53E-9D15-4648-B6D0-3AB1B5583B3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3E53E-9D15-4648-B6D0-3AB1B5583B3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ocuments\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229600" cy="22860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rgbClr val="FFFF00"/>
                </a:solidFill>
                <a:latin typeface="+mn-lt"/>
              </a:rPr>
              <a:t>Подготовила: </a:t>
            </a:r>
            <a:br>
              <a:rPr lang="ru-RU" sz="1800" dirty="0" smtClean="0">
                <a:solidFill>
                  <a:srgbClr val="FFFF00"/>
                </a:solidFill>
                <a:latin typeface="+mn-lt"/>
              </a:rPr>
            </a:br>
            <a:r>
              <a:rPr lang="ru-RU" sz="1800" dirty="0" smtClean="0">
                <a:solidFill>
                  <a:srgbClr val="FFFF00"/>
                </a:solidFill>
                <a:latin typeface="+mn-lt"/>
              </a:rPr>
              <a:t>воспитатель Бекетова И. В.</a:t>
            </a:r>
            <a:endParaRPr lang="ru-RU" sz="1800" dirty="0">
              <a:solidFill>
                <a:srgbClr val="FFFF00"/>
              </a:solidFill>
              <a:latin typeface="+mn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0008-008-Pravila-povedenija-na-zimnej-doroge-4.-Perekhodi-dorogu-v-ustanovlennyk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76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ocuments\4611.7536.dorog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8839201" cy="66294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0009-009-Pravila-povedenija-na-zimnej-doroge-5.-Vdol-dorogi-idi-po-trotuar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76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0010-010-Pravila-povedenija-na-zimnej-doroge-6.-Esli-po-doroge-dvizhetsj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76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-67997"/>
            <a:ext cx="5257800" cy="692599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ocuments\6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25682" cy="6705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pdd_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5715000" cy="684343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0011-011-Pomnite-i-sobljudajte-pravila-dorozhnogo-dvizhenij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76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0005-005-Pravila-povedenija-na-zimnej-doroge-Zapreschaetsja-igrat-rjadom-s-dorogoj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76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ocuments\img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admin\Desktop\943545-613068b1c73dc547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ocuments\359048-4dcee283e986c4c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399" y="152400"/>
            <a:ext cx="8835775" cy="6553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ocuments\182433_html_m75d8cd88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750743" cy="6705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0006-006-Pravila-povedenija-na-zimnej-doroge-2.-Bud-vnimatelen-pri-perekhod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76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0007-007-Pravila-povedenija-na-zimnej-doroge-3.-Ne-perebegaj-dorogu-pere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76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4</Words>
  <PresentationFormat>Экран (4:3)</PresentationFormat>
  <Paragraphs>3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Подготовила:  воспитатель Бекетова И. 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Владелец</cp:lastModifiedBy>
  <cp:revision>14</cp:revision>
  <dcterms:created xsi:type="dcterms:W3CDTF">2014-12-18T18:41:05Z</dcterms:created>
  <dcterms:modified xsi:type="dcterms:W3CDTF">2021-04-10T20:03:01Z</dcterms:modified>
</cp:coreProperties>
</file>