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4" r:id="rId6"/>
    <p:sldId id="265" r:id="rId7"/>
    <p:sldId id="270" r:id="rId8"/>
    <p:sldId id="262" r:id="rId9"/>
    <p:sldId id="263" r:id="rId10"/>
    <p:sldId id="271" r:id="rId11"/>
    <p:sldId id="272" r:id="rId12"/>
    <p:sldId id="273" r:id="rId13"/>
    <p:sldId id="267" r:id="rId14"/>
    <p:sldId id="268" r:id="rId15"/>
    <p:sldId id="25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E397B-FB37-487B-901C-03F75F00C7E7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02A71-163F-40AF-9D85-F751EA0229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risunok1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252536" y="0"/>
            <a:ext cx="2976594" cy="2492896"/>
          </a:xfrm>
          <a:prstGeom prst="rect">
            <a:avLst/>
          </a:prstGeom>
        </p:spPr>
      </p:pic>
      <p:pic>
        <p:nvPicPr>
          <p:cNvPr id="2" name="Рисунок 1" descr="doshkoljata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2420888"/>
            <a:ext cx="9144000" cy="4781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980728"/>
            <a:ext cx="680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Филиал МБДОУ «Детский сад№43»- «детский сад№40»,корпус2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1196752"/>
            <a:ext cx="49680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Презентация на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конкурс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9" y="2780928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Лучший стенд(уголок)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Дошколята»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4149080"/>
            <a:ext cx="3142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Подготовили воспитатели: </a:t>
            </a:r>
          </a:p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Келлер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В.С.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Ковалева С.Т.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260648"/>
            <a:ext cx="64087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3. Картотека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Умница много знает и знакомит детей с экологическими играми, сказками, пословицами, поговорками, загадками о природе, комнатными растениями.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WhatsApp Image 2021-04-08 at 13.27.50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87824" y="2996952"/>
            <a:ext cx="2283718" cy="30449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WhatsApp Image 2021-04-08 at 13.27.51 (1)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68144" y="2996952"/>
            <a:ext cx="2217694" cy="29569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WhatsApp Image 2021-04-08 at 13.27.52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23528" y="1700808"/>
            <a:ext cx="2223678" cy="29649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993922_4.pn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055768" y="0"/>
            <a:ext cx="2088232" cy="3045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155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2656"/>
            <a:ext cx="68407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4. Информация для родителей.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Начало экологического воспитания закладывается в семье, поэтому для родителей подбирается материал по экологии: консультации, рекомендации, буклеты…..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Родители имеют возможность ознакомиться с информацией, образовательного и воспитательного характера с использованием сказочных героев «ЭКОЛЯТ».</a:t>
            </a:r>
          </a:p>
        </p:txBody>
      </p:sp>
      <p:pic>
        <p:nvPicPr>
          <p:cNvPr id="3" name="Рисунок 2" descr="WhatsApp Image 2021-04-08 at 13.27.51 (3)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2204864"/>
            <a:ext cx="3165816" cy="42210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9211_yolochka_3_5ac4c2aa4375f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1751950"/>
            <a:ext cx="3686401" cy="44788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2612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620688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5. Приходи в гости к природе.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Данный раздел представлен фотографиями, которые расскажут, как дети природе помогают, совершают добрые дела, наблюдают.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12842" y="1579846"/>
            <a:ext cx="2021918" cy="26958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09120"/>
            <a:ext cx="2411532" cy="181972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323528" y="1988840"/>
            <a:ext cx="2664296" cy="202933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221088"/>
            <a:ext cx="2460494" cy="2160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636912"/>
            <a:ext cx="2805239" cy="30461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2093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04664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6. Эко-новости.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этом разделе рассказываем о результатах проекта: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», об экспериментах и проводимых опытах, о том, куда ходили, где участвовали.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348880"/>
            <a:ext cx="4097955" cy="3024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oshkoljata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32040" y="2132856"/>
            <a:ext cx="3888432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32656"/>
            <a:ext cx="66967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Стенд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- Дошколята» в нашей группе мы используем как для проведения НОД, творческих конкурсов, экологических акций,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субботников… Данный стенд помогает в работе как с детьми, так и с родителями. Он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является уникальной возможностью для детей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познавать , изучать и учиться оберегать природу, а для  родителей способом ознакомления с результатами работы проводимой по экологическому воспитанию.  Изображенные на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стенде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друзья»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помогают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знакомить детей с  окружающей их природой и применять их в инсценировках, обыгрывать в различных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природоохранных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ситуациях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Знакомить родителей с эко новостями. Все это позволяет делать образовательный процесс более интересным, а предлагаемый материал более легко усваиваемым.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 descr="doshkoljata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3140968"/>
            <a:ext cx="2088232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204864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Каждый разумный человек понимает, что он – часть природы, которая его окружает. Доброта делает нас отзывчивыми и терпимыми, способными дарить окружающим заботу и любовь. Любовь к природе – это созидание. Она помогает человеку стать добрее, честнее, ответственнее.</a:t>
            </a:r>
            <a:endParaRPr lang="ru-RU" dirty="0"/>
          </a:p>
        </p:txBody>
      </p:sp>
      <p:pic>
        <p:nvPicPr>
          <p:cNvPr id="4" name="Рисунок 3" descr="IMG_20190802_1607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1920" y="3593638"/>
            <a:ext cx="2448272" cy="32643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1001_11012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16216" y="3140968"/>
            <a:ext cx="2484276" cy="33123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475656" y="0"/>
            <a:ext cx="76683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Земля – это наша планета. Серебристые ели, ромашковые поляны, гомон птиц, прозрачная вода рек и озер – это все для нас. И рядом сломанное деревце, вытоптанные цветы, убитая лягушка, разоренный муравейник – мелочи, кажется. Но на самом деле – это страшная беда, это катастрофа. Каждый день на земле исчезает один вид животных, каждую неделю мы навсегда теряем один вид растений. В минуту вырубается 20 га тропических лесов. Экологическая катастрофа нависла над нашей планетой, над каждым, живущим на ней. 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_20200821_10522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971600" y="3501008"/>
            <a:ext cx="2448272" cy="25922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s1195642_1_3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3789040"/>
            <a:ext cx="1403648" cy="2447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2536426"/>
            <a:ext cx="8352928" cy="4321574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971600" y="1628800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08720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Информационно – познавательный стенд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дошколята»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оздан воспитателями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средней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группы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филиала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МБДОУ «Детский сад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№ 43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»- «детский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сад № 40», корпус 2 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Келлер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В.С., Ковалевой С.Т., с целью формирования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 детей дошкольного возраста экологической культуры и культуры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природолюбия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 также для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наглядного и информационно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действенного ознакомления детей дошкольного возраста и родителей  с природой в рамках реализации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hatsApp Image 2021-04-08 at 13.27.49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620688"/>
            <a:ext cx="6441242" cy="56612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6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2656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Основной целью данного стенда является: воспитание у дошкольников экологической культуры, бережного отношения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 родной природе, ее животному и растительному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миру, а также научить детей заботиться об окружающей среде и осознавать последствия своих действий по отношению к ней.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Данный стенд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помогает: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понять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неразрывную связь человека и природы, ее ценности для человека;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 детей культуру 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природолюбия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ребенку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понять всю важность сохранения, охраны и спасения природы для выживания человечества на земле;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расширить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общий кругозор и способствовать развитию творческих способностей детей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Знакомить родителей с работой проводимой с детьми в рамках проекта: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и консультировать их по вопросам воспитания бережного отношения к окружающему миру.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Ekolyata_4_0502391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612576" y="2276872"/>
            <a:ext cx="3174145" cy="3535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60648"/>
            <a:ext cx="6858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Стенд «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Дошколята»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находится в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приемной  комнате.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 данном стенде имеется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больших и 2 маленьких кармана, которые позволяют размещать в едином формате яркий , интересный , информационно-познавательный материал, как для родителей, так и для детей.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Стенд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оформлен в экологическом стиле, в сопровождении ярких, позитивных сказочных героев «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- друзья и защитники природы» (Тихоней, Елочкой, Шалуном, Умницей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0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51720" y="2780928"/>
            <a:ext cx="5832648" cy="301765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332656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верхней части стенда размещен логотип «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– Дошколята»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 девизом:  «Только вместе, только дружно,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помогать природе нужно!»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3" name="Рисунок 2" descr="IMG_20210408_12153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15861881">
            <a:off x="207003" y="1338580"/>
            <a:ext cx="2758966" cy="24106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779912" y="2996952"/>
            <a:ext cx="5220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низу стенда размещена папка передвижка с творческими работами наших детей. </a:t>
            </a:r>
          </a:p>
        </p:txBody>
      </p:sp>
      <p:pic>
        <p:nvPicPr>
          <p:cNvPr id="5" name="Рисунок 4" descr="WhatsApp Image 2021-04-08 at 13.28.38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200000">
            <a:off x="4131644" y="1997148"/>
            <a:ext cx="2554135" cy="685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0"/>
            <a:ext cx="75243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основной  части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информационного стенда, который представлен «карманами», содержится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познавательный материал разного характера, который разделен на функциональные разделы: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1. Время года</a:t>
            </a: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данном разделе знакомим детей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 временами года, их  признаками и особенностями; с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растительным и животным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миром, как он меняется в зависимости от времени года.</a:t>
            </a:r>
          </a:p>
          <a:p>
            <a:pPr algn="ctr"/>
            <a:endParaRPr lang="ru-RU" dirty="0"/>
          </a:p>
        </p:txBody>
      </p:sp>
      <p:pic>
        <p:nvPicPr>
          <p:cNvPr id="3" name="Рисунок 2" descr="WhatsApp Image 2021-04-08 at 13.27.49 (1)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60032" y="2132856"/>
            <a:ext cx="2880320" cy="384042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Ekolyata_9_05023915.pn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55576" y="1844824"/>
            <a:ext cx="2808312" cy="37444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2885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647310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Это интересно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Этот раздел посвящен проекту: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Эколята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где дети  узнают что – то новое 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интересное.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течение года с воспитанниками были проведены интересные познавательные игры о животном и растительном мире; беседы о бережном отношении к природе; наблюдения за ростом лука, цветов, за ростом рассады помидоров; эксперименты и опыты с водой,  снегом,  семенами. </a:t>
            </a:r>
          </a:p>
        </p:txBody>
      </p:sp>
      <p:pic>
        <p:nvPicPr>
          <p:cNvPr id="3" name="Рисунок 2" descr="IMG_20210312_1004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4077072"/>
            <a:ext cx="2976331" cy="22322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11560" y="3501008"/>
            <a:ext cx="2243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Опыты с семенами </a:t>
            </a:r>
          </a:p>
        </p:txBody>
      </p:sp>
      <p:pic>
        <p:nvPicPr>
          <p:cNvPr id="5" name="Рисунок 4" descr="IMG_20210326_1117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12160" y="4221088"/>
            <a:ext cx="2518048" cy="18885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228184" y="3717032"/>
            <a:ext cx="18814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Опыты с снегом</a:t>
            </a:r>
            <a:endParaRPr lang="ru-RU" dirty="0"/>
          </a:p>
        </p:txBody>
      </p:sp>
      <p:pic>
        <p:nvPicPr>
          <p:cNvPr id="7" name="Рисунок 6" descr="hello_html_76ae5efb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015313">
            <a:off x="6635261" y="-464459"/>
            <a:ext cx="2851403" cy="4202286"/>
          </a:xfrm>
          <a:prstGeom prst="rect">
            <a:avLst/>
          </a:prstGeom>
        </p:spPr>
      </p:pic>
      <p:pic>
        <p:nvPicPr>
          <p:cNvPr id="8" name="Рисунок 7" descr="IMG_20210323_16423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067944" y="3501008"/>
            <a:ext cx="1440160" cy="31415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419872" y="3068960"/>
            <a:ext cx="2421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Опыт с   помидорами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0"/>
            <a:ext cx="7254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рамках этого проекта была создана 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творческая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мастерская, где дети занимались творчеством; проведены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экологические акции: «Кормушка для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Птички»,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«День зимующих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птиц»;экологические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рейды «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Эколят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» по территории детского сада;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проведены исследования на тему: «Лук от семи недуг».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10204_1050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2060848"/>
            <a:ext cx="3995936" cy="29969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23528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кологические акции: «Кормушка для Птички»</a:t>
            </a:r>
            <a:endParaRPr lang="ru-RU" dirty="0"/>
          </a:p>
        </p:txBody>
      </p:sp>
      <p:pic>
        <p:nvPicPr>
          <p:cNvPr id="5" name="Рисунок 4" descr="IMG-20210319-WA018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364088" y="2060848"/>
            <a:ext cx="3384376" cy="31177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572000" y="52292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«Лук от семи недуг». </a:t>
            </a:r>
            <a:endParaRPr lang="ru-RU" dirty="0"/>
          </a:p>
        </p:txBody>
      </p:sp>
      <p:pic>
        <p:nvPicPr>
          <p:cNvPr id="9" name="Рисунок 8" descr="doshkoljata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707904" y="1628800"/>
            <a:ext cx="2088232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903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49</cp:revision>
  <dcterms:created xsi:type="dcterms:W3CDTF">2021-03-26T11:42:59Z</dcterms:created>
  <dcterms:modified xsi:type="dcterms:W3CDTF">2021-04-10T04:25:02Z</dcterms:modified>
</cp:coreProperties>
</file>