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69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slideLayouts/slideLayout247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slideLayouts/slideLayout25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diagrams/layout1.xml" ContentType="application/vnd.openxmlformats-officedocument.drawingml.diagram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theme/theme26.xml" ContentType="application/vnd.openxmlformats-officedocument.them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diagrams/colors1.xml" ContentType="application/vnd.openxmlformats-officedocument.drawingml.diagramColors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s/slide30.xml" ContentType="application/vnd.openxmlformats-officedocument.presentationml.slide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52.xml" ContentType="application/vnd.openxmlformats-officedocument.presentationml.slideLayout+xml"/>
  <Override PartName="/ppt/theme/theme23.xml" ContentType="application/vnd.openxmlformats-officedocument.theme+xml"/>
  <Override PartName="/ppt/slideLayouts/slideLayout263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diagrams/data1.xml" ContentType="application/vnd.openxmlformats-officedocument.drawingml.diagramData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14.xml" ContentType="application/vnd.openxmlformats-officedocument.theme+xml"/>
  <Override PartName="/ppt/slideLayouts/slideLayout243.xml" ContentType="application/vnd.openxmlformats-officedocument.presentationml.slideLayout+xml"/>
  <Override PartName="/ppt/theme/theme25.xml" ContentType="application/vnd.openxmlformats-officedocument.theme+xml"/>
  <Override PartName="/ppt/slideLayouts/slideLayout232.xml" ContentType="application/vnd.openxmlformats-officedocument.presentationml.slideLayout+xml"/>
  <Default Extension="doc" ContentType="application/msword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248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2.xml" ContentType="application/vnd.openxmlformats-officedocument.theme+xml"/>
  <Override PartName="/ppt/slideLayouts/slideLayout251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diagrams/drawing1.xml" ContentType="application/vnd.ms-office.drawingml.diagramDrawing+xml"/>
  <Override PartName="/ppt/slideLayouts/slideLayout16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diagrams/quickStyle1.xml" ContentType="application/vnd.openxmlformats-officedocument.drawingml.diagramStyle+xml"/>
  <Override PartName="/ppt/slideMasters/slideMaster25.xml" ContentType="application/vnd.openxmlformats-officedocument.presentationml.slideMaster+xml"/>
  <Override PartName="/ppt/slides/slide31.xml" ContentType="application/vnd.openxmlformats-officedocument.presentationml.slide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4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8" r:id="rId4"/>
    <p:sldMasterId id="2147483732" r:id="rId5"/>
    <p:sldMasterId id="2147483744" r:id="rId6"/>
    <p:sldMasterId id="2147483756" r:id="rId7"/>
    <p:sldMasterId id="2147483768" r:id="rId8"/>
    <p:sldMasterId id="2147483780" r:id="rId9"/>
    <p:sldMasterId id="2147483792" r:id="rId10"/>
    <p:sldMasterId id="2147483804" r:id="rId11"/>
    <p:sldMasterId id="2147483816" r:id="rId12"/>
    <p:sldMasterId id="2147483828" r:id="rId13"/>
    <p:sldMasterId id="2147483840" r:id="rId14"/>
    <p:sldMasterId id="2147483852" r:id="rId15"/>
    <p:sldMasterId id="2147483864" r:id="rId16"/>
    <p:sldMasterId id="2147483876" r:id="rId17"/>
    <p:sldMasterId id="2147483888" r:id="rId18"/>
    <p:sldMasterId id="2147483900" r:id="rId19"/>
    <p:sldMasterId id="2147483912" r:id="rId20"/>
    <p:sldMasterId id="2147483924" r:id="rId21"/>
    <p:sldMasterId id="2147483936" r:id="rId22"/>
    <p:sldMasterId id="2147483948" r:id="rId23"/>
    <p:sldMasterId id="2147483972" r:id="rId24"/>
    <p:sldMasterId id="2147483984" r:id="rId25"/>
  </p:sldMasterIdLst>
  <p:notesMasterIdLst>
    <p:notesMasterId r:id="rId58"/>
  </p:notesMasterIdLst>
  <p:sldIdLst>
    <p:sldId id="262" r:id="rId26"/>
    <p:sldId id="263" r:id="rId27"/>
    <p:sldId id="260" r:id="rId28"/>
    <p:sldId id="294" r:id="rId29"/>
    <p:sldId id="299" r:id="rId30"/>
    <p:sldId id="302" r:id="rId31"/>
    <p:sldId id="301" r:id="rId32"/>
    <p:sldId id="275" r:id="rId33"/>
    <p:sldId id="264" r:id="rId34"/>
    <p:sldId id="265" r:id="rId35"/>
    <p:sldId id="266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292" r:id="rId45"/>
    <p:sldId id="293" r:id="rId46"/>
    <p:sldId id="282" r:id="rId47"/>
    <p:sldId id="283" r:id="rId48"/>
    <p:sldId id="274" r:id="rId49"/>
    <p:sldId id="296" r:id="rId50"/>
    <p:sldId id="297" r:id="rId51"/>
    <p:sldId id="276" r:id="rId52"/>
    <p:sldId id="277" r:id="rId53"/>
    <p:sldId id="278" r:id="rId54"/>
    <p:sldId id="279" r:id="rId55"/>
    <p:sldId id="280" r:id="rId56"/>
    <p:sldId id="271" r:id="rId57"/>
  </p:sldIdLst>
  <p:sldSz cx="9144000" cy="6858000" type="screen4x3"/>
  <p:notesSz cx="6858000" cy="9144000"/>
  <p:defaultTextStyle>
    <a:defPPr>
      <a:defRPr lang="es-UY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ECE319CB-34C2-47C9-AD69-0EB5F2DE8171}">
          <p14:sldIdLst>
            <p14:sldId id="262"/>
            <p14:sldId id="263"/>
            <p14:sldId id="260"/>
            <p14:sldId id="281"/>
            <p14:sldId id="267"/>
            <p14:sldId id="294"/>
            <p14:sldId id="275"/>
            <p14:sldId id="264"/>
            <p14:sldId id="265"/>
            <p14:sldId id="266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82"/>
            <p14:sldId id="283"/>
            <p14:sldId id="274"/>
            <p14:sldId id="296"/>
            <p14:sldId id="297"/>
            <p14:sldId id="276"/>
            <p14:sldId id="277"/>
            <p14:sldId id="278"/>
            <p14:sldId id="279"/>
            <p14:sldId id="280"/>
          </p14:sldIdLst>
        </p14:section>
        <p14:section name="Раздел без заголовка" id="{A00B674D-0927-43CC-8AE7-9653E899E8AA}">
          <p14:sldIdLst>
            <p14:sldId id="271"/>
            <p14:sldId id="272"/>
            <p14:sldId id="29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2" d="100"/>
          <a:sy n="72" d="100"/>
        </p:scale>
        <p:origin x="-13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1.xml"/><Relationship Id="rId39" Type="http://schemas.openxmlformats.org/officeDocument/2006/relationships/slide" Target="slides/slide14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9.xml"/><Relationship Id="rId42" Type="http://schemas.openxmlformats.org/officeDocument/2006/relationships/slide" Target="slides/slide17.xml"/><Relationship Id="rId47" Type="http://schemas.openxmlformats.org/officeDocument/2006/relationships/slide" Target="slides/slide22.xml"/><Relationship Id="rId50" Type="http://schemas.openxmlformats.org/officeDocument/2006/relationships/slide" Target="slides/slide25.xml"/><Relationship Id="rId55" Type="http://schemas.openxmlformats.org/officeDocument/2006/relationships/slide" Target="slides/slide30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4.xml"/><Relationship Id="rId41" Type="http://schemas.openxmlformats.org/officeDocument/2006/relationships/slide" Target="slides/slide16.xml"/><Relationship Id="rId54" Type="http://schemas.openxmlformats.org/officeDocument/2006/relationships/slide" Target="slides/slide29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7.xml"/><Relationship Id="rId37" Type="http://schemas.openxmlformats.org/officeDocument/2006/relationships/slide" Target="slides/slide12.xml"/><Relationship Id="rId40" Type="http://schemas.openxmlformats.org/officeDocument/2006/relationships/slide" Target="slides/slide15.xml"/><Relationship Id="rId45" Type="http://schemas.openxmlformats.org/officeDocument/2006/relationships/slide" Target="slides/slide20.xml"/><Relationship Id="rId53" Type="http://schemas.openxmlformats.org/officeDocument/2006/relationships/slide" Target="slides/slide28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3.xml"/><Relationship Id="rId36" Type="http://schemas.openxmlformats.org/officeDocument/2006/relationships/slide" Target="slides/slide11.xml"/><Relationship Id="rId49" Type="http://schemas.openxmlformats.org/officeDocument/2006/relationships/slide" Target="slides/slide24.xml"/><Relationship Id="rId57" Type="http://schemas.openxmlformats.org/officeDocument/2006/relationships/slide" Target="slides/slide32.xml"/><Relationship Id="rId61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6.xml"/><Relationship Id="rId44" Type="http://schemas.openxmlformats.org/officeDocument/2006/relationships/slide" Target="slides/slide19.xml"/><Relationship Id="rId52" Type="http://schemas.openxmlformats.org/officeDocument/2006/relationships/slide" Target="slides/slide27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2.xml"/><Relationship Id="rId30" Type="http://schemas.openxmlformats.org/officeDocument/2006/relationships/slide" Target="slides/slide5.xml"/><Relationship Id="rId35" Type="http://schemas.openxmlformats.org/officeDocument/2006/relationships/slide" Target="slides/slide10.xml"/><Relationship Id="rId43" Type="http://schemas.openxmlformats.org/officeDocument/2006/relationships/slide" Target="slides/slide18.xml"/><Relationship Id="rId48" Type="http://schemas.openxmlformats.org/officeDocument/2006/relationships/slide" Target="slides/slide23.xml"/><Relationship Id="rId56" Type="http://schemas.openxmlformats.org/officeDocument/2006/relationships/slide" Target="slides/slide3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6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8.xml"/><Relationship Id="rId38" Type="http://schemas.openxmlformats.org/officeDocument/2006/relationships/slide" Target="slides/slide13.xml"/><Relationship Id="rId46" Type="http://schemas.openxmlformats.org/officeDocument/2006/relationships/slide" Target="slides/slide21.xml"/><Relationship Id="rId5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3DDBB6-4784-4592-BB97-7BE37B053F17}" type="doc">
      <dgm:prSet loTypeId="urn:microsoft.com/office/officeart/2005/8/layout/radial5" loCatId="cycle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122F57CA-F3CF-4F91-8903-09FFA420A0AC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Текст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3B0F274-64F1-416D-807C-85B0D26C0F9F}" type="parTrans" cxnId="{F8C3F98C-94B8-47DC-99D0-0CDC2207298A}">
      <dgm:prSet/>
      <dgm:spPr/>
      <dgm:t>
        <a:bodyPr/>
        <a:lstStyle/>
        <a:p>
          <a:endParaRPr lang="ru-RU"/>
        </a:p>
      </dgm:t>
    </dgm:pt>
    <dgm:pt modelId="{FFFAFC1A-FF83-47B8-8E31-CA587A54479D}" type="sibTrans" cxnId="{F8C3F98C-94B8-47DC-99D0-0CDC2207298A}">
      <dgm:prSet/>
      <dgm:spPr/>
      <dgm:t>
        <a:bodyPr/>
        <a:lstStyle/>
        <a:p>
          <a:endParaRPr lang="ru-RU"/>
        </a:p>
      </dgm:t>
    </dgm:pt>
    <dgm:pt modelId="{8E39D612-6DEA-426D-B2FF-3CC5DE81BC5C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Диаграммы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8D32382-9810-488B-ADA8-BD4D79015EA5}" type="parTrans" cxnId="{C525A89C-815D-44D4-8955-67D53FB3A956}">
      <dgm:prSet/>
      <dgm:spPr/>
      <dgm:t>
        <a:bodyPr/>
        <a:lstStyle/>
        <a:p>
          <a:endParaRPr lang="ru-RU"/>
        </a:p>
      </dgm:t>
    </dgm:pt>
    <dgm:pt modelId="{B04180BD-D5A4-430F-B3AE-ABAED6A1C1B2}" type="sibTrans" cxnId="{C525A89C-815D-44D4-8955-67D53FB3A956}">
      <dgm:prSet/>
      <dgm:spPr/>
      <dgm:t>
        <a:bodyPr/>
        <a:lstStyle/>
        <a:p>
          <a:endParaRPr lang="ru-RU"/>
        </a:p>
      </dgm:t>
    </dgm:pt>
    <dgm:pt modelId="{1E1B8806-CC83-4681-8BFA-D3D923683E45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Рисунки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51C1A2-4CA8-455E-BD1A-9B07C4E36564}" type="parTrans" cxnId="{C164214C-F948-4B19-A780-22C5EE6A469C}">
      <dgm:prSet/>
      <dgm:spPr/>
      <dgm:t>
        <a:bodyPr/>
        <a:lstStyle/>
        <a:p>
          <a:endParaRPr lang="ru-RU"/>
        </a:p>
      </dgm:t>
    </dgm:pt>
    <dgm:pt modelId="{03759651-106D-47C2-B39A-C2D992014137}" type="sibTrans" cxnId="{C164214C-F948-4B19-A780-22C5EE6A469C}">
      <dgm:prSet/>
      <dgm:spPr/>
      <dgm:t>
        <a:bodyPr/>
        <a:lstStyle/>
        <a:p>
          <a:endParaRPr lang="ru-RU"/>
        </a:p>
      </dgm:t>
    </dgm:pt>
    <dgm:pt modelId="{C99CB096-ACF8-4E09-93D5-F2B6AF482E60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Карты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4B14786-E8F8-489E-86DB-E3EEF23612CE}" type="parTrans" cxnId="{C33FB7E4-5CE9-4F60-A90B-68A6FD3AAFC0}">
      <dgm:prSet/>
      <dgm:spPr/>
      <dgm:t>
        <a:bodyPr/>
        <a:lstStyle/>
        <a:p>
          <a:endParaRPr lang="ru-RU"/>
        </a:p>
      </dgm:t>
    </dgm:pt>
    <dgm:pt modelId="{6E9E3D91-1201-4326-A533-47FCCAD57027}" type="sibTrans" cxnId="{C33FB7E4-5CE9-4F60-A90B-68A6FD3AAFC0}">
      <dgm:prSet/>
      <dgm:spPr/>
      <dgm:t>
        <a:bodyPr/>
        <a:lstStyle/>
        <a:p>
          <a:endParaRPr lang="ru-RU"/>
        </a:p>
      </dgm:t>
    </dgm:pt>
    <dgm:pt modelId="{3CB5AB46-BE6B-485B-AC1C-A5FBB6469042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Слова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D5C958F-1A3E-4BAE-B133-33F9E03694B0}" type="parTrans" cxnId="{1C4CC8C8-7438-4561-99FE-862494661410}">
      <dgm:prSet/>
      <dgm:spPr/>
      <dgm:t>
        <a:bodyPr/>
        <a:lstStyle/>
        <a:p>
          <a:endParaRPr lang="ru-RU"/>
        </a:p>
      </dgm:t>
    </dgm:pt>
    <dgm:pt modelId="{FE54E985-5C82-4827-A6EE-3856AA195073}" type="sibTrans" cxnId="{1C4CC8C8-7438-4561-99FE-862494661410}">
      <dgm:prSet/>
      <dgm:spPr/>
      <dgm:t>
        <a:bodyPr/>
        <a:lstStyle/>
        <a:p>
          <a:endParaRPr lang="ru-RU"/>
        </a:p>
      </dgm:t>
    </dgm:pt>
    <dgm:pt modelId="{88F2F4CB-BF30-43BC-8311-FBE9D83F9A6C}">
      <dgm:prSet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Таблицы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958696E-FA16-4605-89E2-370DC94C3C6A}" type="parTrans" cxnId="{0CAE49B4-FCD7-42F7-9B31-B98E4E5EDA1B}">
      <dgm:prSet/>
      <dgm:spPr/>
      <dgm:t>
        <a:bodyPr/>
        <a:lstStyle/>
        <a:p>
          <a:endParaRPr lang="ru-RU"/>
        </a:p>
      </dgm:t>
    </dgm:pt>
    <dgm:pt modelId="{CBFBFAAA-A029-4CBC-8764-7E8AD736ABDE}" type="sibTrans" cxnId="{0CAE49B4-FCD7-42F7-9B31-B98E4E5EDA1B}">
      <dgm:prSet/>
      <dgm:spPr/>
      <dgm:t>
        <a:bodyPr/>
        <a:lstStyle/>
        <a:p>
          <a:endParaRPr lang="ru-RU"/>
        </a:p>
      </dgm:t>
    </dgm:pt>
    <dgm:pt modelId="{BCC4CE4E-85FB-4C35-BDC4-817E20E6A096}" type="pres">
      <dgm:prSet presAssocID="{B43DDBB6-4784-4592-BB97-7BE37B053F1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A2DFD8-7892-4E7E-995D-6ED7A8109548}" type="pres">
      <dgm:prSet presAssocID="{122F57CA-F3CF-4F91-8903-09FFA420A0AC}" presName="centerShape" presStyleLbl="node0" presStyleIdx="0" presStyleCnt="1"/>
      <dgm:spPr/>
      <dgm:t>
        <a:bodyPr/>
        <a:lstStyle/>
        <a:p>
          <a:endParaRPr lang="ru-RU"/>
        </a:p>
      </dgm:t>
    </dgm:pt>
    <dgm:pt modelId="{527829AF-CEA1-453B-817C-284279674AD4}" type="pres">
      <dgm:prSet presAssocID="{68D32382-9810-488B-ADA8-BD4D79015EA5}" presName="parTrans" presStyleLbl="sibTrans2D1" presStyleIdx="0" presStyleCnt="5"/>
      <dgm:spPr/>
      <dgm:t>
        <a:bodyPr/>
        <a:lstStyle/>
        <a:p>
          <a:endParaRPr lang="ru-RU"/>
        </a:p>
      </dgm:t>
    </dgm:pt>
    <dgm:pt modelId="{CF966CA7-2E16-4137-ACA3-7F41F7E44A00}" type="pres">
      <dgm:prSet presAssocID="{68D32382-9810-488B-ADA8-BD4D79015EA5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450EE233-6D72-4F0E-9FEA-F71FA08BEF59}" type="pres">
      <dgm:prSet presAssocID="{8E39D612-6DEA-426D-B2FF-3CC5DE81BC5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3245BA-D5D5-48AC-A01C-81547F0527D2}" type="pres">
      <dgm:prSet presAssocID="{5F51C1A2-4CA8-455E-BD1A-9B07C4E36564}" presName="parTrans" presStyleLbl="sibTrans2D1" presStyleIdx="1" presStyleCnt="5"/>
      <dgm:spPr/>
      <dgm:t>
        <a:bodyPr/>
        <a:lstStyle/>
        <a:p>
          <a:endParaRPr lang="ru-RU"/>
        </a:p>
      </dgm:t>
    </dgm:pt>
    <dgm:pt modelId="{976B4307-1F50-4479-BCEA-778A7E1CDDDD}" type="pres">
      <dgm:prSet presAssocID="{5F51C1A2-4CA8-455E-BD1A-9B07C4E36564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D9F3281D-5E4B-44BE-98CF-F210E08301E1}" type="pres">
      <dgm:prSet presAssocID="{1E1B8806-CC83-4681-8BFA-D3D923683E4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3140BB-D515-42E7-B5F4-C1E3B2BBE0FC}" type="pres">
      <dgm:prSet presAssocID="{A4B14786-E8F8-489E-86DB-E3EEF23612CE}" presName="parTrans" presStyleLbl="sibTrans2D1" presStyleIdx="2" presStyleCnt="5"/>
      <dgm:spPr/>
      <dgm:t>
        <a:bodyPr/>
        <a:lstStyle/>
        <a:p>
          <a:endParaRPr lang="ru-RU"/>
        </a:p>
      </dgm:t>
    </dgm:pt>
    <dgm:pt modelId="{30E215A7-9979-4B70-ABC1-BD3830C720C9}" type="pres">
      <dgm:prSet presAssocID="{A4B14786-E8F8-489E-86DB-E3EEF23612CE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01908FE4-53B2-4A31-AA52-8E18D6ECC3F6}" type="pres">
      <dgm:prSet presAssocID="{C99CB096-ACF8-4E09-93D5-F2B6AF482E6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3A1B3-F374-463B-9111-211A57D9334C}" type="pres">
      <dgm:prSet presAssocID="{0D5C958F-1A3E-4BAE-B133-33F9E03694B0}" presName="parTrans" presStyleLbl="sibTrans2D1" presStyleIdx="3" presStyleCnt="5"/>
      <dgm:spPr/>
      <dgm:t>
        <a:bodyPr/>
        <a:lstStyle/>
        <a:p>
          <a:endParaRPr lang="ru-RU"/>
        </a:p>
      </dgm:t>
    </dgm:pt>
    <dgm:pt modelId="{4C4597A0-ED89-4C20-9395-2BAD6EFADAA5}" type="pres">
      <dgm:prSet presAssocID="{0D5C958F-1A3E-4BAE-B133-33F9E03694B0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5666394F-0ED4-4B7D-97AA-864750B4002F}" type="pres">
      <dgm:prSet presAssocID="{3CB5AB46-BE6B-485B-AC1C-A5FBB646904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81694E-0C40-42A5-8BE4-BE8A3043CD15}" type="pres">
      <dgm:prSet presAssocID="{4958696E-FA16-4605-89E2-370DC94C3C6A}" presName="parTrans" presStyleLbl="sibTrans2D1" presStyleIdx="4" presStyleCnt="5"/>
      <dgm:spPr/>
      <dgm:t>
        <a:bodyPr/>
        <a:lstStyle/>
        <a:p>
          <a:endParaRPr lang="ru-RU"/>
        </a:p>
      </dgm:t>
    </dgm:pt>
    <dgm:pt modelId="{B7968E0A-11DC-4F6F-8687-05C4C274526C}" type="pres">
      <dgm:prSet presAssocID="{4958696E-FA16-4605-89E2-370DC94C3C6A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0A8C5F3F-D4F2-4198-8FFD-CE4370F81A35}" type="pres">
      <dgm:prSet presAssocID="{88F2F4CB-BF30-43BC-8311-FBE9D83F9A6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64214C-F948-4B19-A780-22C5EE6A469C}" srcId="{122F57CA-F3CF-4F91-8903-09FFA420A0AC}" destId="{1E1B8806-CC83-4681-8BFA-D3D923683E45}" srcOrd="1" destOrd="0" parTransId="{5F51C1A2-4CA8-455E-BD1A-9B07C4E36564}" sibTransId="{03759651-106D-47C2-B39A-C2D992014137}"/>
    <dgm:cxn modelId="{F2016780-208E-462E-8C06-F17016ACA13D}" type="presOf" srcId="{C99CB096-ACF8-4E09-93D5-F2B6AF482E60}" destId="{01908FE4-53B2-4A31-AA52-8E18D6ECC3F6}" srcOrd="0" destOrd="0" presId="urn:microsoft.com/office/officeart/2005/8/layout/radial5"/>
    <dgm:cxn modelId="{0EA2E8A5-B594-4699-97E3-BAD5D464251F}" type="presOf" srcId="{A4B14786-E8F8-489E-86DB-E3EEF23612CE}" destId="{30E215A7-9979-4B70-ABC1-BD3830C720C9}" srcOrd="1" destOrd="0" presId="urn:microsoft.com/office/officeart/2005/8/layout/radial5"/>
    <dgm:cxn modelId="{E855AA78-482A-4348-A6A1-8D9020804AC1}" type="presOf" srcId="{A4B14786-E8F8-489E-86DB-E3EEF23612CE}" destId="{F33140BB-D515-42E7-B5F4-C1E3B2BBE0FC}" srcOrd="0" destOrd="0" presId="urn:microsoft.com/office/officeart/2005/8/layout/radial5"/>
    <dgm:cxn modelId="{5E828CB2-6401-4655-A35B-C7D424FDF1E7}" type="presOf" srcId="{0D5C958F-1A3E-4BAE-B133-33F9E03694B0}" destId="{6163A1B3-F374-463B-9111-211A57D9334C}" srcOrd="0" destOrd="0" presId="urn:microsoft.com/office/officeart/2005/8/layout/radial5"/>
    <dgm:cxn modelId="{0CAE49B4-FCD7-42F7-9B31-B98E4E5EDA1B}" srcId="{122F57CA-F3CF-4F91-8903-09FFA420A0AC}" destId="{88F2F4CB-BF30-43BC-8311-FBE9D83F9A6C}" srcOrd="4" destOrd="0" parTransId="{4958696E-FA16-4605-89E2-370DC94C3C6A}" sibTransId="{CBFBFAAA-A029-4CBC-8764-7E8AD736ABDE}"/>
    <dgm:cxn modelId="{DC767B43-B402-472A-82CA-6A20EE5D96F5}" type="presOf" srcId="{B43DDBB6-4784-4592-BB97-7BE37B053F17}" destId="{BCC4CE4E-85FB-4C35-BDC4-817E20E6A096}" srcOrd="0" destOrd="0" presId="urn:microsoft.com/office/officeart/2005/8/layout/radial5"/>
    <dgm:cxn modelId="{5154C5C8-809B-4F21-ACB5-9CC1EDD6DAE1}" type="presOf" srcId="{68D32382-9810-488B-ADA8-BD4D79015EA5}" destId="{CF966CA7-2E16-4137-ACA3-7F41F7E44A00}" srcOrd="1" destOrd="0" presId="urn:microsoft.com/office/officeart/2005/8/layout/radial5"/>
    <dgm:cxn modelId="{04B2CE3C-4B87-4747-8B83-8A400100DEF2}" type="presOf" srcId="{122F57CA-F3CF-4F91-8903-09FFA420A0AC}" destId="{31A2DFD8-7892-4E7E-995D-6ED7A8109548}" srcOrd="0" destOrd="0" presId="urn:microsoft.com/office/officeart/2005/8/layout/radial5"/>
    <dgm:cxn modelId="{0E5CF4D1-7687-4003-81B6-00E976C1A8FA}" type="presOf" srcId="{8E39D612-6DEA-426D-B2FF-3CC5DE81BC5C}" destId="{450EE233-6D72-4F0E-9FEA-F71FA08BEF59}" srcOrd="0" destOrd="0" presId="urn:microsoft.com/office/officeart/2005/8/layout/radial5"/>
    <dgm:cxn modelId="{9F335492-57D4-4622-8719-4351C939C72E}" type="presOf" srcId="{5F51C1A2-4CA8-455E-BD1A-9B07C4E36564}" destId="{7D3245BA-D5D5-48AC-A01C-81547F0527D2}" srcOrd="0" destOrd="0" presId="urn:microsoft.com/office/officeart/2005/8/layout/radial5"/>
    <dgm:cxn modelId="{F8C3F98C-94B8-47DC-99D0-0CDC2207298A}" srcId="{B43DDBB6-4784-4592-BB97-7BE37B053F17}" destId="{122F57CA-F3CF-4F91-8903-09FFA420A0AC}" srcOrd="0" destOrd="0" parTransId="{C3B0F274-64F1-416D-807C-85B0D26C0F9F}" sibTransId="{FFFAFC1A-FF83-47B8-8E31-CA587A54479D}"/>
    <dgm:cxn modelId="{14D8F5AA-6104-40F0-9923-5A95D05276B1}" type="presOf" srcId="{3CB5AB46-BE6B-485B-AC1C-A5FBB6469042}" destId="{5666394F-0ED4-4B7D-97AA-864750B4002F}" srcOrd="0" destOrd="0" presId="urn:microsoft.com/office/officeart/2005/8/layout/radial5"/>
    <dgm:cxn modelId="{3737DF16-6146-4915-B541-CF4D07537006}" type="presOf" srcId="{88F2F4CB-BF30-43BC-8311-FBE9D83F9A6C}" destId="{0A8C5F3F-D4F2-4198-8FFD-CE4370F81A35}" srcOrd="0" destOrd="0" presId="urn:microsoft.com/office/officeart/2005/8/layout/radial5"/>
    <dgm:cxn modelId="{9D5F771A-4EA5-4ED9-A917-C5D4C8CA0C1B}" type="presOf" srcId="{5F51C1A2-4CA8-455E-BD1A-9B07C4E36564}" destId="{976B4307-1F50-4479-BCEA-778A7E1CDDDD}" srcOrd="1" destOrd="0" presId="urn:microsoft.com/office/officeart/2005/8/layout/radial5"/>
    <dgm:cxn modelId="{F0D00FF8-F56E-4854-B41F-ED3746864DCB}" type="presOf" srcId="{68D32382-9810-488B-ADA8-BD4D79015EA5}" destId="{527829AF-CEA1-453B-817C-284279674AD4}" srcOrd="0" destOrd="0" presId="urn:microsoft.com/office/officeart/2005/8/layout/radial5"/>
    <dgm:cxn modelId="{FF2AB3AC-B56F-4C62-90BF-87AC1AF58D74}" type="presOf" srcId="{4958696E-FA16-4605-89E2-370DC94C3C6A}" destId="{C281694E-0C40-42A5-8BE4-BE8A3043CD15}" srcOrd="0" destOrd="0" presId="urn:microsoft.com/office/officeart/2005/8/layout/radial5"/>
    <dgm:cxn modelId="{89E34EEA-3A91-4B3C-BABD-B918B93A8859}" type="presOf" srcId="{1E1B8806-CC83-4681-8BFA-D3D923683E45}" destId="{D9F3281D-5E4B-44BE-98CF-F210E08301E1}" srcOrd="0" destOrd="0" presId="urn:microsoft.com/office/officeart/2005/8/layout/radial5"/>
    <dgm:cxn modelId="{E701E110-C3D9-4D3B-8D0D-D29BF48A7ED7}" type="presOf" srcId="{4958696E-FA16-4605-89E2-370DC94C3C6A}" destId="{B7968E0A-11DC-4F6F-8687-05C4C274526C}" srcOrd="1" destOrd="0" presId="urn:microsoft.com/office/officeart/2005/8/layout/radial5"/>
    <dgm:cxn modelId="{870E9948-4575-495E-BB26-7D63ED7C84CC}" type="presOf" srcId="{0D5C958F-1A3E-4BAE-B133-33F9E03694B0}" destId="{4C4597A0-ED89-4C20-9395-2BAD6EFADAA5}" srcOrd="1" destOrd="0" presId="urn:microsoft.com/office/officeart/2005/8/layout/radial5"/>
    <dgm:cxn modelId="{C525A89C-815D-44D4-8955-67D53FB3A956}" srcId="{122F57CA-F3CF-4F91-8903-09FFA420A0AC}" destId="{8E39D612-6DEA-426D-B2FF-3CC5DE81BC5C}" srcOrd="0" destOrd="0" parTransId="{68D32382-9810-488B-ADA8-BD4D79015EA5}" sibTransId="{B04180BD-D5A4-430F-B3AE-ABAED6A1C1B2}"/>
    <dgm:cxn modelId="{C33FB7E4-5CE9-4F60-A90B-68A6FD3AAFC0}" srcId="{122F57CA-F3CF-4F91-8903-09FFA420A0AC}" destId="{C99CB096-ACF8-4E09-93D5-F2B6AF482E60}" srcOrd="2" destOrd="0" parTransId="{A4B14786-E8F8-489E-86DB-E3EEF23612CE}" sibTransId="{6E9E3D91-1201-4326-A533-47FCCAD57027}"/>
    <dgm:cxn modelId="{1C4CC8C8-7438-4561-99FE-862494661410}" srcId="{122F57CA-F3CF-4F91-8903-09FFA420A0AC}" destId="{3CB5AB46-BE6B-485B-AC1C-A5FBB6469042}" srcOrd="3" destOrd="0" parTransId="{0D5C958F-1A3E-4BAE-B133-33F9E03694B0}" sibTransId="{FE54E985-5C82-4827-A6EE-3856AA195073}"/>
    <dgm:cxn modelId="{67D19D2A-797E-4745-BEF1-9578C21621B9}" type="presParOf" srcId="{BCC4CE4E-85FB-4C35-BDC4-817E20E6A096}" destId="{31A2DFD8-7892-4E7E-995D-6ED7A8109548}" srcOrd="0" destOrd="0" presId="urn:microsoft.com/office/officeart/2005/8/layout/radial5"/>
    <dgm:cxn modelId="{CADC5E87-5B9A-43DE-A664-18D268491FB3}" type="presParOf" srcId="{BCC4CE4E-85FB-4C35-BDC4-817E20E6A096}" destId="{527829AF-CEA1-453B-817C-284279674AD4}" srcOrd="1" destOrd="0" presId="urn:microsoft.com/office/officeart/2005/8/layout/radial5"/>
    <dgm:cxn modelId="{57CC48E9-3A30-49C8-A870-ABE8B670C3F3}" type="presParOf" srcId="{527829AF-CEA1-453B-817C-284279674AD4}" destId="{CF966CA7-2E16-4137-ACA3-7F41F7E44A00}" srcOrd="0" destOrd="0" presId="urn:microsoft.com/office/officeart/2005/8/layout/radial5"/>
    <dgm:cxn modelId="{0204949E-BE6C-4199-959B-BB1D62811C85}" type="presParOf" srcId="{BCC4CE4E-85FB-4C35-BDC4-817E20E6A096}" destId="{450EE233-6D72-4F0E-9FEA-F71FA08BEF59}" srcOrd="2" destOrd="0" presId="urn:microsoft.com/office/officeart/2005/8/layout/radial5"/>
    <dgm:cxn modelId="{41BE7741-5A10-4CC0-BB23-2F100EEEB77E}" type="presParOf" srcId="{BCC4CE4E-85FB-4C35-BDC4-817E20E6A096}" destId="{7D3245BA-D5D5-48AC-A01C-81547F0527D2}" srcOrd="3" destOrd="0" presId="urn:microsoft.com/office/officeart/2005/8/layout/radial5"/>
    <dgm:cxn modelId="{3872788F-1C99-496B-B6AF-24D1E05225C3}" type="presParOf" srcId="{7D3245BA-D5D5-48AC-A01C-81547F0527D2}" destId="{976B4307-1F50-4479-BCEA-778A7E1CDDDD}" srcOrd="0" destOrd="0" presId="urn:microsoft.com/office/officeart/2005/8/layout/radial5"/>
    <dgm:cxn modelId="{B52A89B1-706C-4F9F-861B-377C1E0E0543}" type="presParOf" srcId="{BCC4CE4E-85FB-4C35-BDC4-817E20E6A096}" destId="{D9F3281D-5E4B-44BE-98CF-F210E08301E1}" srcOrd="4" destOrd="0" presId="urn:microsoft.com/office/officeart/2005/8/layout/radial5"/>
    <dgm:cxn modelId="{87631E8C-45CA-4692-BECE-DC9945903240}" type="presParOf" srcId="{BCC4CE4E-85FB-4C35-BDC4-817E20E6A096}" destId="{F33140BB-D515-42E7-B5F4-C1E3B2BBE0FC}" srcOrd="5" destOrd="0" presId="urn:microsoft.com/office/officeart/2005/8/layout/radial5"/>
    <dgm:cxn modelId="{1D44C5C4-3FE0-4F8E-8132-9A081302FB78}" type="presParOf" srcId="{F33140BB-D515-42E7-B5F4-C1E3B2BBE0FC}" destId="{30E215A7-9979-4B70-ABC1-BD3830C720C9}" srcOrd="0" destOrd="0" presId="urn:microsoft.com/office/officeart/2005/8/layout/radial5"/>
    <dgm:cxn modelId="{334C3317-68D1-4568-9F29-F669C2D1455A}" type="presParOf" srcId="{BCC4CE4E-85FB-4C35-BDC4-817E20E6A096}" destId="{01908FE4-53B2-4A31-AA52-8E18D6ECC3F6}" srcOrd="6" destOrd="0" presId="urn:microsoft.com/office/officeart/2005/8/layout/radial5"/>
    <dgm:cxn modelId="{8D7B2352-46B8-4161-8288-68920C5B4F19}" type="presParOf" srcId="{BCC4CE4E-85FB-4C35-BDC4-817E20E6A096}" destId="{6163A1B3-F374-463B-9111-211A57D9334C}" srcOrd="7" destOrd="0" presId="urn:microsoft.com/office/officeart/2005/8/layout/radial5"/>
    <dgm:cxn modelId="{F56D7C43-97B3-4D23-A947-EDBE3086AB3C}" type="presParOf" srcId="{6163A1B3-F374-463B-9111-211A57D9334C}" destId="{4C4597A0-ED89-4C20-9395-2BAD6EFADAA5}" srcOrd="0" destOrd="0" presId="urn:microsoft.com/office/officeart/2005/8/layout/radial5"/>
    <dgm:cxn modelId="{CAED045C-61F7-4042-8FB6-99091BEDC996}" type="presParOf" srcId="{BCC4CE4E-85FB-4C35-BDC4-817E20E6A096}" destId="{5666394F-0ED4-4B7D-97AA-864750B4002F}" srcOrd="8" destOrd="0" presId="urn:microsoft.com/office/officeart/2005/8/layout/radial5"/>
    <dgm:cxn modelId="{8526AA32-73C6-4821-B6A8-06F2B8DB712B}" type="presParOf" srcId="{BCC4CE4E-85FB-4C35-BDC4-817E20E6A096}" destId="{C281694E-0C40-42A5-8BE4-BE8A3043CD15}" srcOrd="9" destOrd="0" presId="urn:microsoft.com/office/officeart/2005/8/layout/radial5"/>
    <dgm:cxn modelId="{DCC8BCD1-42E1-479C-98AD-48EE9280C820}" type="presParOf" srcId="{C281694E-0C40-42A5-8BE4-BE8A3043CD15}" destId="{B7968E0A-11DC-4F6F-8687-05C4C274526C}" srcOrd="0" destOrd="0" presId="urn:microsoft.com/office/officeart/2005/8/layout/radial5"/>
    <dgm:cxn modelId="{2BC44F81-06F0-4CF3-9697-ED4078967DE1}" type="presParOf" srcId="{BCC4CE4E-85FB-4C35-BDC4-817E20E6A096}" destId="{0A8C5F3F-D4F2-4198-8FFD-CE4370F81A35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A2DFD8-7892-4E7E-995D-6ED7A8109548}">
      <dsp:nvSpPr>
        <dsp:cNvPr id="0" name=""/>
        <dsp:cNvSpPr/>
      </dsp:nvSpPr>
      <dsp:spPr>
        <a:xfrm>
          <a:off x="3673282" y="2369235"/>
          <a:ext cx="1689930" cy="1689930"/>
        </a:xfrm>
        <a:prstGeom prst="ellipse">
          <a:avLst/>
        </a:prstGeom>
        <a:solidFill>
          <a:schemeClr val="accent2">
            <a:alpha val="8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Текст</a:t>
          </a:r>
          <a:endParaRPr lang="ru-RU" sz="3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20767" y="2616720"/>
        <a:ext cx="1194960" cy="1194960"/>
      </dsp:txXfrm>
    </dsp:sp>
    <dsp:sp modelId="{527829AF-CEA1-453B-817C-284279674AD4}">
      <dsp:nvSpPr>
        <dsp:cNvPr id="0" name=""/>
        <dsp:cNvSpPr/>
      </dsp:nvSpPr>
      <dsp:spPr>
        <a:xfrm rot="16200000">
          <a:off x="4339266" y="1754378"/>
          <a:ext cx="357962" cy="5745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4392961" y="1922988"/>
        <a:ext cx="250573" cy="344746"/>
      </dsp:txXfrm>
    </dsp:sp>
    <dsp:sp modelId="{450EE233-6D72-4F0E-9FEA-F71FA08BEF59}">
      <dsp:nvSpPr>
        <dsp:cNvPr id="0" name=""/>
        <dsp:cNvSpPr/>
      </dsp:nvSpPr>
      <dsp:spPr>
        <a:xfrm>
          <a:off x="3673282" y="3904"/>
          <a:ext cx="1689930" cy="1689930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Диаграммы</a:t>
          </a:r>
          <a:endParaRPr lang="ru-RU" sz="17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920767" y="251389"/>
        <a:ext cx="1194960" cy="1194960"/>
      </dsp:txXfrm>
    </dsp:sp>
    <dsp:sp modelId="{7D3245BA-D5D5-48AC-A01C-81547F0527D2}">
      <dsp:nvSpPr>
        <dsp:cNvPr id="0" name=""/>
        <dsp:cNvSpPr/>
      </dsp:nvSpPr>
      <dsp:spPr>
        <a:xfrm rot="20520000">
          <a:off x="5454413" y="2564579"/>
          <a:ext cx="357962" cy="5745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68691"/>
            <a:satOff val="1513"/>
            <a:lumOff val="60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5457041" y="2696087"/>
        <a:ext cx="250573" cy="344746"/>
      </dsp:txXfrm>
    </dsp:sp>
    <dsp:sp modelId="{D9F3281D-5E4B-44BE-98CF-F210E08301E1}">
      <dsp:nvSpPr>
        <dsp:cNvPr id="0" name=""/>
        <dsp:cNvSpPr/>
      </dsp:nvSpPr>
      <dsp:spPr>
        <a:xfrm>
          <a:off x="5922846" y="1638308"/>
          <a:ext cx="1689930" cy="1689930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-1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Рисунки</a:t>
          </a:r>
          <a:endParaRPr lang="ru-RU" sz="17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170331" y="1885793"/>
        <a:ext cx="1194960" cy="1194960"/>
      </dsp:txXfrm>
    </dsp:sp>
    <dsp:sp modelId="{F33140BB-D515-42E7-B5F4-C1E3B2BBE0FC}">
      <dsp:nvSpPr>
        <dsp:cNvPr id="0" name=""/>
        <dsp:cNvSpPr/>
      </dsp:nvSpPr>
      <dsp:spPr>
        <a:xfrm rot="3240000">
          <a:off x="5028465" y="3875513"/>
          <a:ext cx="357962" cy="5745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137382"/>
            <a:satOff val="3027"/>
            <a:lumOff val="1219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5050599" y="3946988"/>
        <a:ext cx="250573" cy="344746"/>
      </dsp:txXfrm>
    </dsp:sp>
    <dsp:sp modelId="{01908FE4-53B2-4A31-AA52-8E18D6ECC3F6}">
      <dsp:nvSpPr>
        <dsp:cNvPr id="0" name=""/>
        <dsp:cNvSpPr/>
      </dsp:nvSpPr>
      <dsp:spPr>
        <a:xfrm>
          <a:off x="5063589" y="4282829"/>
          <a:ext cx="1689930" cy="1689930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-2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Карты</a:t>
          </a:r>
          <a:endParaRPr lang="ru-RU" sz="17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311074" y="4530314"/>
        <a:ext cx="1194960" cy="1194960"/>
      </dsp:txXfrm>
    </dsp:sp>
    <dsp:sp modelId="{6163A1B3-F374-463B-9111-211A57D9334C}">
      <dsp:nvSpPr>
        <dsp:cNvPr id="0" name=""/>
        <dsp:cNvSpPr/>
      </dsp:nvSpPr>
      <dsp:spPr>
        <a:xfrm rot="7560000">
          <a:off x="3650068" y="3875513"/>
          <a:ext cx="357962" cy="5745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206073"/>
            <a:satOff val="4540"/>
            <a:lumOff val="1829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0800000">
        <a:off x="3735323" y="3946988"/>
        <a:ext cx="250573" cy="344746"/>
      </dsp:txXfrm>
    </dsp:sp>
    <dsp:sp modelId="{5666394F-0ED4-4B7D-97AA-864750B4002F}">
      <dsp:nvSpPr>
        <dsp:cNvPr id="0" name=""/>
        <dsp:cNvSpPr/>
      </dsp:nvSpPr>
      <dsp:spPr>
        <a:xfrm>
          <a:off x="2282975" y="4282829"/>
          <a:ext cx="1689930" cy="1689930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-3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Слова</a:t>
          </a:r>
          <a:endParaRPr lang="ru-RU" sz="17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30460" y="4530314"/>
        <a:ext cx="1194960" cy="1194960"/>
      </dsp:txXfrm>
    </dsp:sp>
    <dsp:sp modelId="{C281694E-0C40-42A5-8BE4-BE8A3043CD15}">
      <dsp:nvSpPr>
        <dsp:cNvPr id="0" name=""/>
        <dsp:cNvSpPr/>
      </dsp:nvSpPr>
      <dsp:spPr>
        <a:xfrm rot="11880000">
          <a:off x="3224119" y="2564579"/>
          <a:ext cx="357962" cy="5745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shade val="90000"/>
            <a:hueOff val="274763"/>
            <a:satOff val="6053"/>
            <a:lumOff val="2439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10800000">
        <a:off x="3328880" y="2696087"/>
        <a:ext cx="250573" cy="344746"/>
      </dsp:txXfrm>
    </dsp:sp>
    <dsp:sp modelId="{0A8C5F3F-D4F2-4198-8FFD-CE4370F81A35}">
      <dsp:nvSpPr>
        <dsp:cNvPr id="0" name=""/>
        <dsp:cNvSpPr/>
      </dsp:nvSpPr>
      <dsp:spPr>
        <a:xfrm>
          <a:off x="1423718" y="1638308"/>
          <a:ext cx="1689930" cy="1689930"/>
        </a:xfrm>
        <a:prstGeom prst="ellipse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Таблицы</a:t>
          </a:r>
          <a:endParaRPr lang="ru-RU" sz="17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71203" y="1885793"/>
        <a:ext cx="1194960" cy="1194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4205A-7A3F-42D9-8927-36198A594A9B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59884-8991-48EE-92D1-63B6246EBF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6841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5234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653464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85303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00303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1565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1841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8807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7763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8355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8501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6977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9168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243254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7931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78012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3825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3668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8124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22328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5398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7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446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7413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599324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9410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9460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27519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1022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5443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85843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30245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5911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8057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7616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271004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279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6435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1034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993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994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94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994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994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</p:grpSp>
      <p:sp>
        <p:nvSpPr>
          <p:cNvPr id="399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9AE278D-24E0-409A-B63E-8917DD6DF1F2}" type="slidenum">
              <a:rPr lang="ru-RU">
                <a:solidFill>
                  <a:srgbClr val="1C1C1C"/>
                </a:solidFill>
              </a:rPr>
              <a:pPr/>
              <a:t>‹#›</a:t>
            </a:fld>
            <a:endParaRPr 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053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8" grpId="0"/>
      <p:bldP spid="3994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46FC4-DF4B-44C0-8345-67A9B7E9F6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896950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5537D-6785-4CFE-A899-CBA0F97B28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641788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0C790-1BF3-4129-8519-CFD865291B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983017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76EEF-2625-4C6D-9D04-17736501E0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275919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BBCBA-21A4-4426-8EEF-B6383333CF9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178297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C3B91-8F75-4956-8A50-06138BEE615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0010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2878429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1824F-B38E-4E14-A859-C3B88FC370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0460938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2F279-4C4B-4217-AA11-6D7B6B0F1C1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0076257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78C70-EB32-4251-B0BA-BA46CD2B31D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073785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C34FF-124C-4411-89E0-429C553369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992671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993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994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94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994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994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</p:grpSp>
      <p:sp>
        <p:nvSpPr>
          <p:cNvPr id="399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9AE278D-24E0-409A-B63E-8917DD6DF1F2}" type="slidenum">
              <a:rPr lang="ru-RU">
                <a:solidFill>
                  <a:srgbClr val="1C1C1C"/>
                </a:solidFill>
              </a:rPr>
              <a:pPr/>
              <a:t>‹#›</a:t>
            </a:fld>
            <a:endParaRPr 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7618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8" grpId="0"/>
      <p:bldP spid="3994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46FC4-DF4B-44C0-8345-67A9B7E9F6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4519378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5537D-6785-4CFE-A899-CBA0F97B28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567305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0C790-1BF3-4129-8519-CFD865291B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419957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76EEF-2625-4C6D-9D04-17736501E0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590150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BBCBA-21A4-4426-8EEF-B6383333CF9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7051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2045637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C3B91-8F75-4956-8A50-06138BEE615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1740736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1824F-B38E-4E14-A859-C3B88FC370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640885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2F279-4C4B-4217-AA11-6D7B6B0F1C1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5020824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78C70-EB32-4251-B0BA-BA46CD2B31D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1947658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C34FF-124C-4411-89E0-429C553369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480467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993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994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94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994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994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</p:grpSp>
      <p:sp>
        <p:nvSpPr>
          <p:cNvPr id="399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9AE278D-24E0-409A-B63E-8917DD6DF1F2}" type="slidenum">
              <a:rPr lang="ru-RU">
                <a:solidFill>
                  <a:srgbClr val="1C1C1C"/>
                </a:solidFill>
              </a:rPr>
              <a:pPr/>
              <a:t>‹#›</a:t>
            </a:fld>
            <a:endParaRPr 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87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8" grpId="0"/>
      <p:bldP spid="3994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46FC4-DF4B-44C0-8345-67A9B7E9F6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263126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5537D-6785-4CFE-A899-CBA0F97B28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568236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0C790-1BF3-4129-8519-CFD865291B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711098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76EEF-2625-4C6D-9D04-17736501E0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23483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347803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BBCBA-21A4-4426-8EEF-B6383333CF9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1629598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C3B91-8F75-4956-8A50-06138BEE615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690012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1824F-B38E-4E14-A859-C3B88FC370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760948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2F279-4C4B-4217-AA11-6D7B6B0F1C1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5999570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78C70-EB32-4251-B0BA-BA46CD2B31D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280678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C34FF-124C-4411-89E0-429C553369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066271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993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994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94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994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994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</p:grpSp>
      <p:sp>
        <p:nvSpPr>
          <p:cNvPr id="399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9AE278D-24E0-409A-B63E-8917DD6DF1F2}" type="slidenum">
              <a:rPr lang="ru-RU">
                <a:solidFill>
                  <a:srgbClr val="1C1C1C"/>
                </a:solidFill>
              </a:rPr>
              <a:pPr/>
              <a:t>‹#›</a:t>
            </a:fld>
            <a:endParaRPr 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3489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8" grpId="0"/>
      <p:bldP spid="3994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46FC4-DF4B-44C0-8345-67A9B7E9F6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1807172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5537D-6785-4CFE-A899-CBA0F97B28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481308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0C790-1BF3-4129-8519-CFD865291B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6675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0217118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76EEF-2625-4C6D-9D04-17736501E0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5414290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BBCBA-21A4-4426-8EEF-B6383333CF9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2708399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C3B91-8F75-4956-8A50-06138BEE615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451399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1824F-B38E-4E14-A859-C3B88FC370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819181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2F279-4C4B-4217-AA11-6D7B6B0F1C1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8581157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78C70-EB32-4251-B0BA-BA46CD2B31D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3475127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C34FF-124C-4411-89E0-429C553369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0087102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993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994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94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994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994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</p:grpSp>
      <p:sp>
        <p:nvSpPr>
          <p:cNvPr id="399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9AE278D-24E0-409A-B63E-8917DD6DF1F2}" type="slidenum">
              <a:rPr lang="ru-RU">
                <a:solidFill>
                  <a:srgbClr val="1C1C1C"/>
                </a:solidFill>
              </a:rPr>
              <a:pPr/>
              <a:t>‹#›</a:t>
            </a:fld>
            <a:endParaRPr 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653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8" grpId="0"/>
      <p:bldP spid="3994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46FC4-DF4B-44C0-8345-67A9B7E9F6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6938339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5537D-6785-4CFE-A899-CBA0F97B28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9654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6688664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0C790-1BF3-4129-8519-CFD865291B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9213996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76EEF-2625-4C6D-9D04-17736501E0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3164095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BBCBA-21A4-4426-8EEF-B6383333CF9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8949014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C3B91-8F75-4956-8A50-06138BEE615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051991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1824F-B38E-4E14-A859-C3B88FC370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722576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2F279-4C4B-4217-AA11-6D7B6B0F1C1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2022849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78C70-EB32-4251-B0BA-BA46CD2B31D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131955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C34FF-124C-4411-89E0-429C553369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5896777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993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994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94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994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994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</p:grpSp>
      <p:sp>
        <p:nvSpPr>
          <p:cNvPr id="399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9AE278D-24E0-409A-B63E-8917DD6DF1F2}" type="slidenum">
              <a:rPr lang="ru-RU">
                <a:solidFill>
                  <a:srgbClr val="1C1C1C"/>
                </a:solidFill>
              </a:rPr>
              <a:pPr/>
              <a:t>‹#›</a:t>
            </a:fld>
            <a:endParaRPr 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6387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8" grpId="0"/>
      <p:bldP spid="3994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46FC4-DF4B-44C0-8345-67A9B7E9F6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79443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4438348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5537D-6785-4CFE-A899-CBA0F97B28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3258845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0C790-1BF3-4129-8519-CFD865291B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710816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76EEF-2625-4C6D-9D04-17736501E0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8343260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BBCBA-21A4-4426-8EEF-B6383333CF9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352149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C3B91-8F75-4956-8A50-06138BEE615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8383406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1824F-B38E-4E14-A859-C3B88FC370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1148901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2F279-4C4B-4217-AA11-6D7B6B0F1C1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138575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78C70-EB32-4251-B0BA-BA46CD2B31D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5681310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C34FF-124C-4411-89E0-429C553369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2200044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993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994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94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994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994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</p:grpSp>
      <p:sp>
        <p:nvSpPr>
          <p:cNvPr id="399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9AE278D-24E0-409A-B63E-8917DD6DF1F2}" type="slidenum">
              <a:rPr lang="ru-RU">
                <a:solidFill>
                  <a:srgbClr val="1C1C1C"/>
                </a:solidFill>
              </a:rPr>
              <a:pPr/>
              <a:t>‹#›</a:t>
            </a:fld>
            <a:endParaRPr 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9535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8" grpId="0"/>
      <p:bldP spid="3994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54388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1209965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46FC4-DF4B-44C0-8345-67A9B7E9F6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3358484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5537D-6785-4CFE-A899-CBA0F97B28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7907452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0C790-1BF3-4129-8519-CFD865291B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7388965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76EEF-2625-4C6D-9D04-17736501E0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902424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BBCBA-21A4-4426-8EEF-B6383333CF9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3447052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C3B91-8F75-4956-8A50-06138BEE615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1968725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1824F-B38E-4E14-A859-C3B88FC370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0094048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2F279-4C4B-4217-AA11-6D7B6B0F1C1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3926337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78C70-EB32-4251-B0BA-BA46CD2B31D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0382601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C34FF-124C-4411-89E0-429C553369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34857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6312608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993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994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94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994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994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</p:grpSp>
      <p:sp>
        <p:nvSpPr>
          <p:cNvPr id="399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9AE278D-24E0-409A-B63E-8917DD6DF1F2}" type="slidenum">
              <a:rPr lang="ru-RU">
                <a:solidFill>
                  <a:srgbClr val="1C1C1C"/>
                </a:solidFill>
              </a:rPr>
              <a:pPr/>
              <a:t>‹#›</a:t>
            </a:fld>
            <a:endParaRPr 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6410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8" grpId="0"/>
      <p:bldP spid="3994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46FC4-DF4B-44C0-8345-67A9B7E9F6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9275332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5537D-6785-4CFE-A899-CBA0F97B28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261237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0C790-1BF3-4129-8519-CFD865291B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7870458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76EEF-2625-4C6D-9D04-17736501E0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3095548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BBCBA-21A4-4426-8EEF-B6383333CF9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020796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C3B91-8F75-4956-8A50-06138BEE615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9284105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1824F-B38E-4E14-A859-C3B88FC370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6424074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2F279-4C4B-4217-AA11-6D7B6B0F1C1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847087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78C70-EB32-4251-B0BA-BA46CD2B31D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15017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7679932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C34FF-124C-4411-89E0-429C553369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8992437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993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994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94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994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994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</p:grpSp>
      <p:sp>
        <p:nvSpPr>
          <p:cNvPr id="399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9AE278D-24E0-409A-B63E-8917DD6DF1F2}" type="slidenum">
              <a:rPr lang="ru-RU">
                <a:solidFill>
                  <a:srgbClr val="1C1C1C"/>
                </a:solidFill>
              </a:rPr>
              <a:pPr/>
              <a:t>‹#›</a:t>
            </a:fld>
            <a:endParaRPr 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312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8" grpId="0"/>
      <p:bldP spid="3994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46FC4-DF4B-44C0-8345-67A9B7E9F6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2390764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5537D-6785-4CFE-A899-CBA0F97B28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4819060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0C790-1BF3-4129-8519-CFD865291B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5108405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76EEF-2625-4C6D-9D04-17736501E0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9427992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BBCBA-21A4-4426-8EEF-B6383333CF9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036185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C3B91-8F75-4956-8A50-06138BEE615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4022716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1824F-B38E-4E14-A859-C3B88FC370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3123487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2F279-4C4B-4217-AA11-6D7B6B0F1C1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4114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1238379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78C70-EB32-4251-B0BA-BA46CD2B31D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6546656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C34FF-124C-4411-89E0-429C553369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5470177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993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994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94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994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  <p:sp>
            <p:nvSpPr>
              <p:cNvPr id="3994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mtClean="0">
                  <a:solidFill>
                    <a:srgbClr val="000000"/>
                  </a:solidFill>
                  <a:latin typeface="Tahoma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994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  <p:sp>
          <p:nvSpPr>
            <p:cNvPr id="3994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endParaRPr>
            </a:p>
          </p:txBody>
        </p:sp>
      </p:grpSp>
      <p:sp>
        <p:nvSpPr>
          <p:cNvPr id="399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>
              <a:solidFill>
                <a:srgbClr val="1C1C1C"/>
              </a:solidFill>
            </a:endParaRPr>
          </a:p>
        </p:txBody>
      </p:sp>
      <p:sp>
        <p:nvSpPr>
          <p:cNvPr id="39952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9AE278D-24E0-409A-B63E-8917DD6DF1F2}" type="slidenum">
              <a:rPr lang="ru-RU">
                <a:solidFill>
                  <a:srgbClr val="1C1C1C"/>
                </a:solidFill>
              </a:rPr>
              <a:pPr/>
              <a:t>‹#›</a:t>
            </a:fld>
            <a:endParaRPr 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284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8" grpId="0"/>
      <p:bldP spid="3994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99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46FC4-DF4B-44C0-8345-67A9B7E9F6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6392611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5537D-6785-4CFE-A899-CBA0F97B28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4099886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0C790-1BF3-4129-8519-CFD865291B2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840207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76EEF-2625-4C6D-9D04-17736501E0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5815579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BBCBA-21A4-4426-8EEF-B6383333CF9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4929568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C3B91-8F75-4956-8A50-06138BEE615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825452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1824F-B38E-4E14-A859-C3B88FC3708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39661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783831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02F279-4C4B-4217-AA11-6D7B6B0F1C1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57383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78C70-EB32-4251-B0BA-BA46CD2B31D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7450269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C34FF-124C-4411-89E0-429C5533697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9687112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C:\Users\Рустам\AppData\Local\Microsoft\Windows\Temporary Internet Files\Content.IE5\VJYSSXYM\MP90043920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66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3">
                    <a:lumMod val="50000"/>
                  </a:schemeClr>
                </a:solidFill>
                <a:latin typeface="Calibri Ligh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BACFD-E3FD-4D02-AE25-98EB6F82A66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FBCE3-B2E0-46D7-AE12-CA468F1ED53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9185992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3CF31-A4F5-4847-8486-09C49AFD3E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313C1-F9B1-48ED-8882-C6F7A781E2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0999543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2A867-214C-450E-9CCB-007497320B7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1EFCE-B31A-45CF-A026-32816FE73A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8480477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AB182-3AE1-4E90-AB67-323EC1E083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4C065-9B9D-4E4A-BDE6-F3163298D7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7418444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D3EEA-CCC4-4D78-BDAC-3CB95667C5E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B5236-49E5-4DFC-90CB-31CE22CD840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8432990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67992-621F-4BE9-85AE-C40CAFF495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46B79-6364-4AC4-A538-E0C77F1AF68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1862531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67EAD-1A95-4EC3-9874-BD60F8B3D4E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0B29B-0CA4-4A8E-B6A8-87631C968C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6826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3151220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D8489-0957-440E-8876-A450A259B7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2D020-3873-4D74-9954-84462DD6EF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1945518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6DC70-4EC9-4C24-A9DC-4E5E797D773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089C7-2DA1-4CAF-82C0-6E9056CD160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0452577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CDFC5-C4C3-4EAB-B203-9A9F9FCFED6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9DFBA-2D08-4355-A74C-ADD47BEDA43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3129745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CF4E9-C1F4-446D-9FDB-497EA38F8F7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ACBCC-B62D-4AF1-B7A8-2C23027798D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4335667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9084846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0396814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7644272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071359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2031980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76111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6551583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5190572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628517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6795513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9195854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862396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>
                <a:solidFill>
                  <a:srgbClr val="000000"/>
                </a:solidFill>
              </a:rPr>
              <a:pPr/>
              <a:t>4/10/2021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7755363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>
                <a:solidFill>
                  <a:srgbClr val="000000"/>
                </a:solidFill>
              </a:rPr>
              <a:pPr/>
              <a:t>4/10/2021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1375433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>
                <a:solidFill>
                  <a:srgbClr val="000000"/>
                </a:solidFill>
              </a:rPr>
              <a:pPr/>
              <a:t>4/10/2021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0645693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>
                <a:solidFill>
                  <a:srgbClr val="000000"/>
                </a:solidFill>
              </a:rPr>
              <a:pPr/>
              <a:t>4/10/2021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8179359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>
                <a:solidFill>
                  <a:srgbClr val="000000"/>
                </a:solidFill>
              </a:rPr>
              <a:pPr/>
              <a:t>4/10/2021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93320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5680895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>
                <a:solidFill>
                  <a:srgbClr val="000000"/>
                </a:solidFill>
              </a:rPr>
              <a:pPr/>
              <a:t>4/10/2021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5443955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>
                <a:solidFill>
                  <a:srgbClr val="000000"/>
                </a:solidFill>
              </a:rPr>
              <a:pPr/>
              <a:t>4/10/2021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6133821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>
                <a:solidFill>
                  <a:srgbClr val="000000"/>
                </a:solidFill>
              </a:rPr>
              <a:pPr/>
              <a:t>4/10/2021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2458184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>
                <a:solidFill>
                  <a:srgbClr val="000000"/>
                </a:solidFill>
              </a:rPr>
              <a:pPr/>
              <a:t>4/10/2021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2633517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>
                <a:solidFill>
                  <a:srgbClr val="000000"/>
                </a:solidFill>
              </a:rPr>
              <a:pPr/>
              <a:t>4/10/2021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4148569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>
                <a:solidFill>
                  <a:srgbClr val="000000"/>
                </a:solidFill>
              </a:rPr>
              <a:pPr/>
              <a:t>4/10/2021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56286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35327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5521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0527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64699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32610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10253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85294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86238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23348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5849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98158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4380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17344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8114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64089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32113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97894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69873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218311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438086"/>
                </a:solidFill>
              </a:rPr>
              <a:pPr/>
              <a:t>10.04.2021</a:t>
            </a:fld>
            <a:endParaRPr lang="ru-RU">
              <a:solidFill>
                <a:srgbClr val="43808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3808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12242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4281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56950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40895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12473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0082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132736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52402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94996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39913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5051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56605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277227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35514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994977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192680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6475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103511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858475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434480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407745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01521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596587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129026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692862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525685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523287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2256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194652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856603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17053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628938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785976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7047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645643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288884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04754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186942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6357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803902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597796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70429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390995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895644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436929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767344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26824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74354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208920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066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701925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118479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46211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545967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461589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625197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002471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845936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893696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164954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3337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9413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  <a:latin typeface="Trebuchet MS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  <a:latin typeface="Trebuchet MS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>
                  <a:lumMod val="50000"/>
                  <a:lumOff val="50000"/>
                </a:prstClr>
              </a:solidFill>
              <a:latin typeface="Trebuchet MS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  <a:latin typeface="Trebuchet MS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  <a:latin typeface="Trebuchet MS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447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  <a:latin typeface="Trebuchet MS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  <a:latin typeface="Trebuchet MS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>
                  <a:lumMod val="50000"/>
                  <a:lumOff val="50000"/>
                </a:prstClr>
              </a:solidFill>
              <a:latin typeface="Trebuchet MS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  <a:latin typeface="Trebuchet MS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  <a:latin typeface="Trebuchet MS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8799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CB0E869-512C-499A-8CB2-06C4CA324774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  <a:latin typeface="Trebuchet MS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10.04.2021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  <a:latin typeface="Trebuchet MS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black">
                  <a:lumMod val="50000"/>
                  <a:lumOff val="50000"/>
                </a:prstClr>
              </a:solidFill>
              <a:latin typeface="Trebuchet MS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EB65056-ADAF-4D10-A472-640913690F2E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  <a:latin typeface="Trebuchet MS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  <a:latin typeface="Trebuchet MS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3412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A36758-2366-407A-8EF5-6DF481928327}" type="slidenum">
              <a: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pPr/>
              <a:t>‹#›</a:t>
            </a:fld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6527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1" grpId="0"/>
      <p:bldP spid="3892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A36758-2366-407A-8EF5-6DF481928327}" type="slidenum">
              <a: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pPr/>
              <a:t>‹#›</a:t>
            </a:fld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7998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1" grpId="0"/>
      <p:bldP spid="3892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A36758-2366-407A-8EF5-6DF481928327}" type="slidenum">
              <a: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pPr/>
              <a:t>‹#›</a:t>
            </a:fld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621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1" grpId="0"/>
      <p:bldP spid="3892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A36758-2366-407A-8EF5-6DF481928327}" type="slidenum">
              <a: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pPr/>
              <a:t>‹#›</a:t>
            </a:fld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3866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1" grpId="0"/>
      <p:bldP spid="3892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A36758-2366-407A-8EF5-6DF481928327}" type="slidenum">
              <a: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pPr/>
              <a:t>‹#›</a:t>
            </a:fld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162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1" grpId="0"/>
      <p:bldP spid="3892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A36758-2366-407A-8EF5-6DF481928327}" type="slidenum">
              <a: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pPr/>
              <a:t>‹#›</a:t>
            </a:fld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7874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1" grpId="0"/>
      <p:bldP spid="3892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A36758-2366-407A-8EF5-6DF481928327}" type="slidenum">
              <a: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pPr/>
              <a:t>‹#›</a:t>
            </a:fld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5400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1" grpId="0"/>
      <p:bldP spid="3892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287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A36758-2366-407A-8EF5-6DF481928327}" type="slidenum">
              <a: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pPr/>
              <a:t>‹#›</a:t>
            </a:fld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4669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1" grpId="0"/>
      <p:bldP spid="3892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A36758-2366-407A-8EF5-6DF481928327}" type="slidenum">
              <a: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pPr/>
              <a:t>‹#›</a:t>
            </a:fld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4086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1" grpId="0"/>
      <p:bldP spid="3892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sz="2400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9A36758-2366-407A-8EF5-6DF481928327}" type="slidenum">
              <a:rPr lang="ru-RU" smtClean="0">
                <a:solidFill>
                  <a:srgbClr val="000000"/>
                </a:solidFill>
                <a:latin typeface="Tahoma" pitchFamily="34" charset="0"/>
                <a:cs typeface="Arial" pitchFamily="34" charset="0"/>
              </a:rPr>
              <a:pPr/>
              <a:t>‹#›</a:t>
            </a:fld>
            <a:endParaRPr lang="ru-RU" smtClean="0">
              <a:solidFill>
                <a:srgbClr val="000000"/>
              </a:solidFill>
              <a:latin typeface="Tahom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4469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1" grpId="0"/>
      <p:bldP spid="3892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89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:\Users\Рустам\AppData\Local\Microsoft\Windows\Temporary Internet Files\Content.IE5\ZUFCTCNM\MP900439210[1]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827088" y="333375"/>
            <a:ext cx="7345362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395288" y="1600200"/>
            <a:ext cx="83534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40ABB2-DF43-4577-A718-DB706556622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92AD73-32F4-42D8-A9EC-D1A2FD1545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0159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561F1E"/>
          </a:solidFill>
          <a:latin typeface="Art Nouveau-Bistro" pitchFamily="2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61F1E"/>
          </a:solidFill>
          <a:latin typeface="Art Nouveau-Bistro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61F1E"/>
          </a:solidFill>
          <a:latin typeface="Art Nouveau-Bistro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61F1E"/>
          </a:solidFill>
          <a:latin typeface="Art Nouveau-Bistro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61F1E"/>
          </a:solidFill>
          <a:latin typeface="Art Nouveau-Bistro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61F1E"/>
          </a:solidFill>
          <a:latin typeface="Art Nouveau-Bistro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61F1E"/>
          </a:solidFill>
          <a:latin typeface="Art Nouveau-Bistro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61F1E"/>
          </a:solidFill>
          <a:latin typeface="Art Nouveau-Bistro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61F1E"/>
          </a:solidFill>
          <a:latin typeface="Art Nouveau-Bistro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4F62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4F6228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F6228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F6228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4F622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C71EC6-210F-42DE-9C53-41977AD35B3D}" type="datetimeFigureOut">
              <a:rPr lang="ru-RU" smtClean="0">
                <a:solidFill>
                  <a:srgbClr val="438086"/>
                </a:solidFill>
                <a:latin typeface="Georg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10.04.2021</a:t>
            </a:fld>
            <a:endParaRPr lang="ru-RU">
              <a:solidFill>
                <a:srgbClr val="438086"/>
              </a:solidFill>
              <a:latin typeface="Georgi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438086"/>
              </a:solidFill>
              <a:latin typeface="Georgi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19B0651-EE4F-4900-A07F-96A6BFA9D0F0}" type="slidenum">
              <a:rPr lang="ru-RU" smtClean="0">
                <a:latin typeface="Georg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latin typeface="Georg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1816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EAF463A-BC7C-46EE-9F1E-7F377CCA4891}" type="datetimeFigureOut">
              <a:rPr lang="en-US">
                <a:solidFill>
                  <a:srgbClr val="000000"/>
                </a:solidFill>
                <a:latin typeface="Times New Roman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4/10/2021</a:t>
            </a:fld>
            <a:endParaRPr lang="en-US">
              <a:solidFill>
                <a:srgbClr val="000000"/>
              </a:solidFill>
              <a:latin typeface="Times New Roman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00000"/>
              </a:solidFill>
              <a:latin typeface="Times New Roman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483448D-3A78-4528-A469-B745A65DA480}" type="slidenum">
              <a:rPr lang="en-US">
                <a:solidFill>
                  <a:srgbClr val="000000"/>
                </a:solidFill>
                <a:latin typeface="Times New Roman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201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24CC5E0-D024-4CF4-A775-D5A9CB85B2EA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EE60B7B-3B31-4B53-A077-B48A448673CB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3941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C71EC6-210F-42DE-9C53-41977AD35B3D}" type="datetimeFigureOut">
              <a:rPr lang="ru-RU" smtClean="0">
                <a:solidFill>
                  <a:srgbClr val="438086"/>
                </a:solidFill>
                <a:latin typeface="Georg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10.04.2021</a:t>
            </a:fld>
            <a:endParaRPr lang="ru-RU">
              <a:solidFill>
                <a:srgbClr val="438086"/>
              </a:solidFill>
              <a:latin typeface="Georgi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438086"/>
              </a:solidFill>
              <a:latin typeface="Georgi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19B0651-EE4F-4900-A07F-96A6BFA9D0F0}" type="slidenum">
              <a:rPr lang="ru-RU" smtClean="0">
                <a:latin typeface="Georg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latin typeface="Georg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100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6438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0572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6551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8262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5E802B5-1199-466D-9F3A-D6F80951D6FE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10.04.2021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EFE03AB-F9FD-4F26-AEC0-8CA23CEBFF3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7477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145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156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5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7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5"/>
          <p:cNvSpPr>
            <a:spLocks noGrp="1"/>
          </p:cNvSpPr>
          <p:nvPr>
            <p:ph type="title"/>
          </p:nvPr>
        </p:nvSpPr>
        <p:spPr>
          <a:xfrm>
            <a:off x="4644008" y="5301208"/>
            <a:ext cx="4042792" cy="1440160"/>
          </a:xfrm>
        </p:spPr>
        <p:txBody>
          <a:bodyPr/>
          <a:lstStyle/>
          <a:p>
            <a:r>
              <a:rPr lang="ru-RU" sz="2000" dirty="0" smtClean="0"/>
              <a:t>Леошко М Д </a:t>
            </a:r>
            <a:br>
              <a:rPr lang="ru-RU" sz="2000" dirty="0" smtClean="0"/>
            </a:br>
            <a:r>
              <a:rPr lang="ru-RU" sz="2000" dirty="0" smtClean="0"/>
              <a:t>учитель русского языка и литературы</a:t>
            </a:r>
            <a:endParaRPr lang="ru-RU" sz="2000" dirty="0" smtClean="0"/>
          </a:p>
        </p:txBody>
      </p:sp>
      <p:sp>
        <p:nvSpPr>
          <p:cNvPr id="3075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36912"/>
          </a:xfrm>
        </p:spPr>
        <p:txBody>
          <a:bodyPr/>
          <a:lstStyle/>
          <a:p>
            <a:pPr algn="ctr">
              <a:buNone/>
            </a:pPr>
            <a:r>
              <a:rPr lang="ru-RU" sz="5400" b="1" dirty="0">
                <a:solidFill>
                  <a:srgbClr val="FF0000"/>
                </a:solidFill>
                <a:ea typeface="+mj-ea"/>
                <a:cs typeface="+mj-cs"/>
              </a:rPr>
              <a:t>Приемы развития смыслового чтения и работа с текстом на различных </a:t>
            </a:r>
            <a:r>
              <a:rPr lang="ru-RU" sz="5400" b="1" dirty="0" smtClean="0">
                <a:solidFill>
                  <a:srgbClr val="FF0000"/>
                </a:solidFill>
                <a:ea typeface="+mj-ea"/>
                <a:cs typeface="+mj-cs"/>
              </a:rPr>
              <a:t>уроках.</a:t>
            </a:r>
            <a:endParaRPr lang="ru-RU" sz="5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60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Смысловое чтение </a:t>
            </a:r>
            <a:r>
              <a:rPr lang="ru-RU" dirty="0" smtClean="0"/>
              <a:t>– вид чтения, которое нацелено на понимание читающим смыслового содержания текста. </a:t>
            </a:r>
          </a:p>
          <a:p>
            <a:r>
              <a:rPr lang="ru-RU" dirty="0" smtClean="0"/>
              <a:t>Для смыслового понимания недостаточно просто прочесть текст, необходимо дать оценку информации, откликнуться на содержание.</a:t>
            </a:r>
            <a:endParaRPr lang="ru-RU" dirty="0"/>
          </a:p>
        </p:txBody>
      </p:sp>
      <p:pic>
        <p:nvPicPr>
          <p:cNvPr id="5" name="Picture 2" descr="http://luzan.ucoz.ru/animes/uchimsja_vmeste.jp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5143500"/>
            <a:ext cx="3429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3961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60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Справочная информация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79167864"/>
              </p:ext>
            </p:extLst>
          </p:nvPr>
        </p:nvGraphicFramePr>
        <p:xfrm>
          <a:off x="214282" y="1600200"/>
          <a:ext cx="8929718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859"/>
                <a:gridCol w="446485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Основные</a:t>
                      </a:r>
                      <a:r>
                        <a:rPr lang="ru-RU" sz="2000" baseline="0" dirty="0" smtClean="0"/>
                        <a:t> виды чтения (универсальное чтение)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Цель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Поисковое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Быстрое нахождение</a:t>
                      </a:r>
                      <a:r>
                        <a:rPr lang="ru-RU" sz="2000" baseline="0" dirty="0" smtClean="0"/>
                        <a:t> в тексте конкретных </a:t>
                      </a:r>
                      <a:r>
                        <a:rPr lang="ru-RU" sz="2000" b="1" baseline="0" dirty="0" smtClean="0"/>
                        <a:t>слов, дат, цифр, фактов</a:t>
                      </a:r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Просмотровое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Общее</a:t>
                      </a:r>
                      <a:r>
                        <a:rPr lang="ru-RU" sz="2000" dirty="0" smtClean="0"/>
                        <a:t> представление</a:t>
                      </a:r>
                      <a:r>
                        <a:rPr lang="ru-RU" sz="2000" baseline="0" dirty="0" smtClean="0"/>
                        <a:t> о содержании текста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Ознакомительное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Изучение основной информации текста, определение его </a:t>
                      </a:r>
                      <a:r>
                        <a:rPr lang="ru-RU" sz="2000" b="1" dirty="0" smtClean="0"/>
                        <a:t>темы,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000" b="1" dirty="0" smtClean="0"/>
                        <a:t>основной мысли</a:t>
                      </a:r>
                      <a:r>
                        <a:rPr lang="ru-RU" sz="2000" dirty="0" smtClean="0"/>
                        <a:t>, отделение </a:t>
                      </a:r>
                      <a:r>
                        <a:rPr lang="ru-RU" sz="2000" b="1" dirty="0" smtClean="0"/>
                        <a:t>главной информации от дополнительной</a:t>
                      </a:r>
                      <a:endParaRPr lang="ru-RU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Изучающее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Полное, точное понимание </a:t>
                      </a:r>
                      <a:r>
                        <a:rPr lang="ru-RU" sz="2000" dirty="0" smtClean="0"/>
                        <a:t>содержащейся в тексте информации, </a:t>
                      </a:r>
                      <a:r>
                        <a:rPr lang="ru-RU" sz="2000" b="1" dirty="0" smtClean="0"/>
                        <a:t>её осмысление</a:t>
                      </a:r>
                      <a:r>
                        <a:rPr lang="ru-RU" sz="2000" dirty="0" smtClean="0"/>
                        <a:t>, запоминание основных и второстепенных</a:t>
                      </a:r>
                      <a:r>
                        <a:rPr lang="ru-RU" sz="2000" baseline="0" dirty="0" smtClean="0"/>
                        <a:t> фактов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0914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/>
              <a:t>Виды чтения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i="1"/>
              <a:t>Литературное чтение:</a:t>
            </a:r>
          </a:p>
          <a:p>
            <a:r>
              <a:rPr lang="ru-RU" sz="2800" b="1"/>
              <a:t>классное и домашнее;</a:t>
            </a:r>
          </a:p>
          <a:p>
            <a:r>
              <a:rPr lang="ru-RU" sz="2800" b="1"/>
              <a:t>комментированное;</a:t>
            </a:r>
          </a:p>
          <a:p>
            <a:r>
              <a:rPr lang="ru-RU" sz="2800" b="1"/>
              <a:t>подготовленное;</a:t>
            </a:r>
          </a:p>
          <a:p>
            <a:r>
              <a:rPr lang="ru-RU" sz="2800" b="1"/>
              <a:t>коллективное;</a:t>
            </a:r>
          </a:p>
          <a:p>
            <a:r>
              <a:rPr lang="ru-RU" sz="2800" b="1"/>
              <a:t>выразительное;</a:t>
            </a:r>
          </a:p>
          <a:p>
            <a:r>
              <a:rPr lang="ru-RU" sz="2800" b="1"/>
              <a:t>вслух;</a:t>
            </a:r>
          </a:p>
          <a:p>
            <a:r>
              <a:rPr lang="ru-RU" sz="2800" b="1"/>
              <a:t>по ролям.</a:t>
            </a:r>
          </a:p>
        </p:txBody>
      </p:sp>
    </p:spTree>
    <p:extLst>
      <p:ext uri="{BB962C8B-B14F-4D97-AF65-F5344CB8AC3E}">
        <p14:creationId xmlns:p14="http://schemas.microsoft.com/office/powerpoint/2010/main" xmlns="" val="36568623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/>
              <a:t>Осмысленное чтение связано с пониманием</a:t>
            </a:r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32466186"/>
              </p:ext>
            </p:extLst>
          </p:nvPr>
        </p:nvGraphicFramePr>
        <p:xfrm>
          <a:off x="207963" y="1700213"/>
          <a:ext cx="8726487" cy="5157787"/>
        </p:xfrm>
        <a:graphic>
          <a:graphicData uri="http://schemas.openxmlformats.org/presentationml/2006/ole">
            <p:oleObj spid="_x0000_s1030" name="Document" r:id="rId3" imgW="9266698" imgH="5476507" progId="Word.Document.8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522325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838200"/>
          </a:xfrm>
        </p:spPr>
        <p:txBody>
          <a:bodyPr/>
          <a:lstStyle/>
          <a:p>
            <a:r>
              <a:rPr lang="ru-RU" sz="4000" b="1" u="sng"/>
              <a:t>Уровни понимания текста</a:t>
            </a:r>
          </a:p>
        </p:txBody>
      </p:sp>
      <p:graphicFrame>
        <p:nvGraphicFramePr>
          <p:cNvPr id="10244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0" y="1125538"/>
          <a:ext cx="9144000" cy="5732462"/>
        </p:xfrm>
        <a:graphic>
          <a:graphicData uri="http://schemas.openxmlformats.org/presentationml/2006/ole">
            <p:oleObj spid="_x0000_s2054" name="Документ" r:id="rId3" imgW="9251972" imgH="5486449" progId="Word.Document.8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3024499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/>
              <a:t>«Грамотность чтения» -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b="1" i="1"/>
              <a:t>Способность человека к пониманию текста, рефлексии на него</a:t>
            </a:r>
          </a:p>
          <a:p>
            <a:pPr algn="ctr">
              <a:buFont typeface="Wingdings" pitchFamily="2" charset="2"/>
              <a:buNone/>
            </a:pPr>
            <a:r>
              <a:rPr lang="ru-RU" sz="4000" b="1" i="1"/>
              <a:t> и его использования.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1642629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/>
              <a:t>Оценка грамотности чтения должна учитывать следующие 5 аспектов: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/>
              <a:t>общая ориентация в содержании и понимание целостного смысла;</a:t>
            </a:r>
          </a:p>
          <a:p>
            <a:r>
              <a:rPr lang="ru-RU" b="1" i="1"/>
              <a:t>выявление информации;</a:t>
            </a:r>
          </a:p>
          <a:p>
            <a:r>
              <a:rPr lang="ru-RU" b="1" i="1"/>
              <a:t>интерпретация текста;</a:t>
            </a:r>
          </a:p>
          <a:p>
            <a:r>
              <a:rPr lang="ru-RU" b="1" i="1"/>
              <a:t>рефлексия на содержание;</a:t>
            </a:r>
          </a:p>
          <a:p>
            <a:r>
              <a:rPr lang="ru-RU" b="1" i="1"/>
              <a:t>рефлексия на форму текста</a:t>
            </a:r>
          </a:p>
          <a:p>
            <a:endParaRPr lang="ru-RU" b="1" i="1"/>
          </a:p>
        </p:txBody>
      </p:sp>
    </p:spTree>
    <p:extLst>
      <p:ext uri="{BB962C8B-B14F-4D97-AF65-F5344CB8AC3E}">
        <p14:creationId xmlns:p14="http://schemas.microsoft.com/office/powerpoint/2010/main" xmlns="" val="38248936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/>
              <a:t>Общая ориентация предполагает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ru-RU"/>
              <a:t>   </a:t>
            </a:r>
            <a:r>
              <a:rPr lang="ru-RU" sz="3600" b="1" u="sng"/>
              <a:t>определение главной темы, цели и назначение текста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ru-RU" b="1" i="1"/>
              <a:t>   (заголовок, тезис,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ru-RU" b="1" i="1"/>
              <a:t>   соотношение между частью текста и общей идеей)</a:t>
            </a:r>
          </a:p>
        </p:txBody>
      </p:sp>
    </p:spTree>
    <p:extLst>
      <p:ext uri="{BB962C8B-B14F-4D97-AF65-F5344CB8AC3E}">
        <p14:creationId xmlns:p14="http://schemas.microsoft.com/office/powerpoint/2010/main" xmlns="" val="10069804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/>
              <a:t>Умение находить информацию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000" b="1"/>
              <a:t>  можно </a:t>
            </a:r>
            <a:r>
              <a:rPr lang="ru-RU" sz="4000" b="1" u="sng"/>
              <a:t>по вопросу</a:t>
            </a:r>
            <a:r>
              <a:rPr lang="ru-RU" sz="4000" b="1"/>
              <a:t>,</a:t>
            </a:r>
          </a:p>
          <a:p>
            <a:pPr>
              <a:buFont typeface="Wingdings" pitchFamily="2" charset="2"/>
              <a:buNone/>
            </a:pPr>
            <a:r>
              <a:rPr lang="ru-RU" sz="4000" b="1"/>
              <a:t>  ученик будет </a:t>
            </a:r>
            <a:r>
              <a:rPr lang="ru-RU" sz="4000" b="1" u="sng"/>
              <a:t>искать </a:t>
            </a:r>
            <a:r>
              <a:rPr lang="ru-RU" sz="4000" b="1"/>
              <a:t>необходимую </a:t>
            </a:r>
            <a:r>
              <a:rPr lang="ru-RU" sz="4000" b="1" u="sng"/>
              <a:t>единицу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27669113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/>
              <a:t>Для выявления умения интерпретировать текст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</a:t>
            </a:r>
          </a:p>
          <a:p>
            <a:pPr>
              <a:buFont typeface="Wingdings" pitchFamily="2" charset="2"/>
              <a:buNone/>
            </a:pPr>
            <a:r>
              <a:rPr lang="ru-RU" sz="3600" b="1"/>
              <a:t>   нужно </a:t>
            </a:r>
            <a:r>
              <a:rPr lang="ru-RU" sz="3600" b="1" u="sng"/>
              <a:t>сравнить</a:t>
            </a:r>
          </a:p>
          <a:p>
            <a:pPr>
              <a:buFont typeface="Wingdings" pitchFamily="2" charset="2"/>
              <a:buNone/>
            </a:pPr>
            <a:r>
              <a:rPr lang="ru-RU" sz="3600" b="1"/>
              <a:t>   и </a:t>
            </a:r>
            <a:r>
              <a:rPr lang="ru-RU" sz="3600" b="1" u="sng"/>
              <a:t>противопоставить</a:t>
            </a:r>
          </a:p>
          <a:p>
            <a:pPr>
              <a:buFont typeface="Wingdings" pitchFamily="2" charset="2"/>
              <a:buNone/>
            </a:pPr>
            <a:r>
              <a:rPr lang="ru-RU" sz="3600" b="1"/>
              <a:t>   заключённую в тексте       </a:t>
            </a:r>
            <a:r>
              <a:rPr lang="ru-RU" sz="3600" b="1" u="sng"/>
              <a:t>информацию.</a:t>
            </a:r>
          </a:p>
        </p:txBody>
      </p:sp>
    </p:spTree>
    <p:extLst>
      <p:ext uri="{BB962C8B-B14F-4D97-AF65-F5344CB8AC3E}">
        <p14:creationId xmlns:p14="http://schemas.microsoft.com/office/powerpoint/2010/main" xmlns="" val="32830176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571480"/>
            <a:ext cx="8229600" cy="5697559"/>
          </a:xfrm>
        </p:spPr>
        <p:txBody>
          <a:bodyPr/>
          <a:lstStyle/>
          <a:p>
            <a:pPr marL="0" lvl="0" indent="0" algn="r">
              <a:spcBef>
                <a:spcPct val="0"/>
              </a:spcBef>
              <a:buNone/>
              <a:defRPr/>
            </a:pPr>
            <a:r>
              <a:rPr lang="ru-RU" sz="1800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«</a:t>
            </a:r>
            <a:r>
              <a:rPr lang="ru-RU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В </a:t>
            </a:r>
            <a:r>
              <a:rPr lang="en-US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XXI</a:t>
            </a:r>
            <a:r>
              <a:rPr lang="ru-RU" dirty="0">
                <a:solidFill>
                  <a:srgbClr val="7030A0"/>
                </a:solidFill>
                <a:latin typeface="+mj-lt"/>
                <a:cs typeface="Times New Roman" pitchFamily="18" charset="0"/>
              </a:rPr>
              <a:t> веке безграмотным будет считаться не тот, кто не умеет читать и писать, а тот, кто не умеет учиться и переучиваться, используя умения читать и писать».</a:t>
            </a:r>
            <a:r>
              <a:rPr lang="ru-RU" dirty="0">
                <a:solidFill>
                  <a:srgbClr val="003366"/>
                </a:solidFill>
                <a:latin typeface="Arial"/>
                <a:cs typeface="Times New Roman" pitchFamily="18" charset="0"/>
              </a:rPr>
              <a:t>					</a:t>
            </a:r>
            <a:r>
              <a:rPr lang="ru-RU" dirty="0" smtClean="0">
                <a:solidFill>
                  <a:srgbClr val="003366"/>
                </a:solidFill>
                <a:latin typeface="Arial"/>
                <a:cs typeface="Times New Roman" pitchFamily="18" charset="0"/>
              </a:rPr>
              <a:t>                                                                                                   </a:t>
            </a:r>
            <a:r>
              <a:rPr lang="ru-RU" sz="1800" dirty="0" smtClean="0">
                <a:solidFill>
                  <a:srgbClr val="003366"/>
                </a:solidFill>
                <a:latin typeface="Arial"/>
                <a:cs typeface="Times New Roman" pitchFamily="18" charset="0"/>
              </a:rPr>
              <a:t>(</a:t>
            </a:r>
            <a:r>
              <a:rPr lang="ru-RU" sz="1800" dirty="0" err="1" smtClean="0">
                <a:solidFill>
                  <a:schemeClr val="tx2">
                    <a:lumMod val="75000"/>
                  </a:schemeClr>
                </a:solidFill>
                <a:latin typeface="Arial"/>
                <a:cs typeface="Times New Roman" pitchFamily="18" charset="0"/>
              </a:rPr>
              <a:t>Алвин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2">
                    <a:lumMod val="75000"/>
                  </a:schemeClr>
                </a:solidFill>
                <a:latin typeface="Arial"/>
                <a:cs typeface="Times New Roman" pitchFamily="18" charset="0"/>
              </a:rPr>
              <a:t>Тофлер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Times New Roman" pitchFamily="18" charset="0"/>
              </a:rPr>
              <a:t>)</a:t>
            </a:r>
            <a:r>
              <a:rPr lang="ru-RU" dirty="0" smtClean="0">
                <a:solidFill>
                  <a:prstClr val="black"/>
                </a:solidFill>
              </a:rPr>
              <a:t>                                                                                                       </a:t>
            </a:r>
          </a:p>
          <a:p>
            <a:pPr marL="0" lvl="0" indent="0" algn="r" eaLnBrk="1" hangingPunct="1">
              <a:spcBef>
                <a:spcPct val="0"/>
              </a:spcBef>
              <a:buNone/>
            </a:pPr>
            <a:r>
              <a:rPr lang="ru-RU" dirty="0">
                <a:solidFill>
                  <a:srgbClr val="7030A0"/>
                </a:solidFill>
                <a:latin typeface="Arial" pitchFamily="34" charset="0"/>
              </a:rPr>
              <a:t>«Всем хорошим во мне я обязан книгам</a:t>
            </a:r>
            <a:r>
              <a:rPr lang="ru-RU" dirty="0" smtClean="0">
                <a:solidFill>
                  <a:srgbClr val="7030A0"/>
                </a:solidFill>
                <a:latin typeface="Arial" pitchFamily="34" charset="0"/>
              </a:rPr>
              <a:t>»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</a:rPr>
              <a:t>                                                                                                </a:t>
            </a:r>
            <a:r>
              <a:rPr lang="ru-RU" sz="1400" dirty="0">
                <a:solidFill>
                  <a:prstClr val="black"/>
                </a:solidFill>
                <a:latin typeface="Arial" pitchFamily="34" charset="0"/>
              </a:rPr>
              <a:t>(М. Горький)</a:t>
            </a:r>
          </a:p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ru-RU" dirty="0" smtClean="0">
                <a:solidFill>
                  <a:srgbClr val="FF3399"/>
                </a:solidFill>
              </a:rPr>
              <a:t>      </a:t>
            </a:r>
          </a:p>
          <a:p>
            <a:pPr marL="0" lvl="0" indent="0" algn="ctr" eaLnBrk="1" hangingPunct="1">
              <a:spcBef>
                <a:spcPct val="0"/>
              </a:spcBef>
              <a:buNone/>
              <a:defRPr/>
            </a:pPr>
            <a:r>
              <a:rPr lang="ru-RU" dirty="0" smtClean="0">
                <a:solidFill>
                  <a:srgbClr val="FF3399"/>
                </a:solidFill>
              </a:rPr>
              <a:t> «</a:t>
            </a:r>
            <a:r>
              <a:rPr lang="ru-RU" dirty="0">
                <a:solidFill>
                  <a:srgbClr val="FF3399"/>
                </a:solidFill>
              </a:rPr>
              <a:t>Не бойся, что не знаешь, - бойся, </a:t>
            </a:r>
            <a:endParaRPr lang="ru-RU" dirty="0" smtClean="0">
              <a:solidFill>
                <a:srgbClr val="FF3399"/>
              </a:solidFill>
            </a:endParaRPr>
          </a:p>
          <a:p>
            <a:pPr marL="0" lvl="0" indent="0" algn="ctr" eaLnBrk="1" hangingPunct="1">
              <a:spcBef>
                <a:spcPct val="0"/>
              </a:spcBef>
              <a:buNone/>
              <a:defRPr/>
            </a:pPr>
            <a:r>
              <a:rPr lang="ru-RU" dirty="0" smtClean="0">
                <a:solidFill>
                  <a:srgbClr val="FF3399"/>
                </a:solidFill>
              </a:rPr>
              <a:t>что </a:t>
            </a:r>
            <a:r>
              <a:rPr lang="ru-RU" dirty="0">
                <a:solidFill>
                  <a:srgbClr val="FF3399"/>
                </a:solidFill>
              </a:rPr>
              <a:t>не </a:t>
            </a:r>
            <a:r>
              <a:rPr lang="ru-RU" dirty="0" smtClean="0">
                <a:solidFill>
                  <a:srgbClr val="FF3399"/>
                </a:solidFill>
              </a:rPr>
              <a:t>      учишься»                          </a:t>
            </a:r>
          </a:p>
          <a:p>
            <a:pPr marL="0" lvl="0" indent="0" algn="ctr" eaLnBrk="1" hangingPunct="1">
              <a:spcBef>
                <a:spcPct val="0"/>
              </a:spcBef>
              <a:buNone/>
              <a:defRPr/>
            </a:pPr>
            <a:r>
              <a:rPr lang="ru-RU" dirty="0" smtClean="0">
                <a:solidFill>
                  <a:srgbClr val="FF3399"/>
                </a:solidFill>
              </a:rPr>
              <a:t>                                             </a:t>
            </a:r>
            <a:r>
              <a:rPr lang="ru-RU" sz="1400" dirty="0" smtClean="0">
                <a:solidFill>
                  <a:srgbClr val="FF3399"/>
                </a:solidFill>
              </a:rPr>
              <a:t>(китайское изречение)</a:t>
            </a:r>
            <a:endParaRPr lang="ru-RU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12190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u="sng"/>
              <a:t>Рефлексия на содержание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sz="3600" b="1"/>
          </a:p>
          <a:p>
            <a:pPr>
              <a:buFont typeface="Wingdings" pitchFamily="2" charset="2"/>
              <a:buNone/>
            </a:pPr>
            <a:r>
              <a:rPr lang="ru-RU" sz="3600" b="1"/>
              <a:t>   предполагает </a:t>
            </a:r>
            <a:r>
              <a:rPr lang="ru-RU" sz="3600" b="1" u="sng"/>
              <a:t>связать</a:t>
            </a:r>
            <a:r>
              <a:rPr lang="ru-RU" sz="3600" b="1"/>
              <a:t> </a:t>
            </a:r>
            <a:r>
              <a:rPr lang="ru-RU" sz="3600" b="1" u="sng"/>
              <a:t>информацию</a:t>
            </a:r>
            <a:r>
              <a:rPr lang="ru-RU" sz="3600" b="1"/>
              <a:t>, обнаруженную в тексте </a:t>
            </a:r>
            <a:r>
              <a:rPr lang="ru-RU" sz="3600" b="1" u="sng"/>
              <a:t>со знанием</a:t>
            </a:r>
            <a:r>
              <a:rPr lang="ru-RU" sz="3600" b="1"/>
              <a:t> </a:t>
            </a:r>
            <a:r>
              <a:rPr lang="ru-RU" sz="3600" b="1" u="sng"/>
              <a:t>из других</a:t>
            </a:r>
            <a:r>
              <a:rPr lang="ru-RU" sz="3600" b="1"/>
              <a:t> </a:t>
            </a:r>
            <a:r>
              <a:rPr lang="ru-RU" sz="3600" b="1" u="sng"/>
              <a:t>источников.</a:t>
            </a:r>
          </a:p>
        </p:txBody>
      </p:sp>
    </p:spTree>
    <p:extLst>
      <p:ext uri="{BB962C8B-B14F-4D97-AF65-F5344CB8AC3E}">
        <p14:creationId xmlns:p14="http://schemas.microsoft.com/office/powerpoint/2010/main" xmlns="" val="19301781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4000" b="1" u="sng"/>
              <a:t>Рефлексия на форму -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3600"/>
          </a:p>
          <a:p>
            <a:pPr>
              <a:buFont typeface="Wingdings" pitchFamily="2" charset="2"/>
              <a:buNone/>
            </a:pPr>
            <a:endParaRPr lang="ru-RU" sz="3600"/>
          </a:p>
          <a:p>
            <a:pPr>
              <a:buFont typeface="Wingdings" pitchFamily="2" charset="2"/>
              <a:buNone/>
            </a:pPr>
            <a:r>
              <a:rPr lang="ru-RU" sz="3600" b="1"/>
              <a:t>  оценка </a:t>
            </a:r>
            <a:r>
              <a:rPr lang="ru-RU" sz="3600" b="1" u="sng"/>
              <a:t>качества</a:t>
            </a:r>
            <a:r>
              <a:rPr lang="ru-RU" sz="3600" b="1"/>
              <a:t> исполнения </a:t>
            </a:r>
            <a:r>
              <a:rPr lang="ru-RU" sz="3600" b="1" u="sng"/>
              <a:t>текста.</a:t>
            </a:r>
          </a:p>
        </p:txBody>
      </p:sp>
    </p:spTree>
    <p:extLst>
      <p:ext uri="{BB962C8B-B14F-4D97-AF65-F5344CB8AC3E}">
        <p14:creationId xmlns:p14="http://schemas.microsoft.com/office/powerpoint/2010/main" xmlns="" val="10771383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6512511" cy="11430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Виды текста 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619110910"/>
              </p:ext>
            </p:extLst>
          </p:nvPr>
        </p:nvGraphicFramePr>
        <p:xfrm>
          <a:off x="107504" y="764704"/>
          <a:ext cx="9036496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68534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239000" cy="64807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Классификация   текстов</a:t>
            </a:r>
            <a:endParaRPr lang="ru-RU" sz="3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C:\Users\Dima\Pictures\СЕМИНАР 3\классификация текстов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5516" y="1385392"/>
            <a:ext cx="9149516" cy="5472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868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Работа с текстом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56620745"/>
              </p:ext>
            </p:extLst>
          </p:nvPr>
        </p:nvGraphicFramePr>
        <p:xfrm>
          <a:off x="467544" y="1700808"/>
          <a:ext cx="8208912" cy="4232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61500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ФАЗЫ ЧТЕНИЯ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ТРИ ЭТАПА</a:t>
                      </a:r>
                      <a:endParaRPr lang="ru-RU" dirty="0"/>
                    </a:p>
                  </a:txBody>
                  <a:tcPr/>
                </a:tc>
              </a:tr>
              <a:tr h="615009"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Первая — это </a:t>
                      </a: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восприятие текста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 чтения текста</a:t>
                      </a:r>
                      <a:endParaRPr lang="ru-RU" sz="2400" dirty="0" smtClean="0">
                        <a:effectLst/>
                      </a:endParaRPr>
                    </a:p>
                  </a:txBody>
                  <a:tcPr/>
                </a:tc>
              </a:tr>
              <a:tr h="615009"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Вторая — это </a:t>
                      </a: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извлечение смысла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 время чтения текста</a:t>
                      </a:r>
                      <a:endParaRPr lang="ru-RU" sz="2400" dirty="0"/>
                    </a:p>
                  </a:txBody>
                  <a:tcPr/>
                </a:tc>
              </a:tr>
              <a:tr h="1971397">
                <a:tc>
                  <a:txBody>
                    <a:bodyPr/>
                    <a:lstStyle/>
                    <a:p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Третья — это создание собственного нового смысла, то есть </a:t>
                      </a: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“присвоение” добытых новых знаний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После чтения текста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8328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614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67544" y="476672"/>
            <a:ext cx="8391525" cy="6186487"/>
          </a:xfrm>
        </p:spPr>
      </p:pic>
    </p:spTree>
    <p:extLst>
      <p:ext uri="{BB962C8B-B14F-4D97-AF65-F5344CB8AC3E}">
        <p14:creationId xmlns:p14="http://schemas.microsoft.com/office/powerpoint/2010/main" xmlns="" val="220976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агетная рамка 4"/>
          <p:cNvSpPr/>
          <p:nvPr/>
        </p:nvSpPr>
        <p:spPr>
          <a:xfrm>
            <a:off x="990600" y="152400"/>
            <a:ext cx="7924800" cy="1524000"/>
          </a:xfrm>
          <a:prstGeom prst="beve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43000" y="381000"/>
            <a:ext cx="7620000" cy="1325562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ru-RU" sz="28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Какие читательские умения проверяются  </a:t>
            </a:r>
            <a:br>
              <a:rPr lang="ru-RU" sz="2800" b="1" i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5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2800" dirty="0"/>
          </a:p>
        </p:txBody>
      </p:sp>
      <p:pic>
        <p:nvPicPr>
          <p:cNvPr id="8" name="Рисунок 7" descr="C:\Documents and Settings\Пользователь\Рабочий стол\3 неделя\lect1.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797" y="1646420"/>
            <a:ext cx="7391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2498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Пользователь\Desktop\-9-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188" y="188640"/>
            <a:ext cx="8567284" cy="64087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6800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Пользователь\Desktop\-10-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12968" cy="64087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6252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Пользователь\Desktop\-11-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568952" cy="62646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1502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843808" y="4437112"/>
            <a:ext cx="4928592" cy="1201688"/>
          </a:xfrm>
        </p:spPr>
        <p:txBody>
          <a:bodyPr/>
          <a:lstStyle/>
          <a:p>
            <a:pPr lvl="0" eaLnBrk="1" fontAlgn="auto" hangingPunct="1">
              <a:spcAft>
                <a:spcPts val="0"/>
              </a:spcAft>
            </a:pPr>
            <a:r>
              <a:rPr lang="ru-RU" dirty="0" err="1">
                <a:solidFill>
                  <a:prstClr val="black"/>
                </a:solidFill>
              </a:rPr>
              <a:t>В.А.Сухомлинский</a:t>
            </a:r>
            <a:endParaRPr lang="ru-RU" dirty="0">
              <a:solidFill>
                <a:prstClr val="black"/>
              </a:solidFill>
            </a:endParaRPr>
          </a:p>
          <a:p>
            <a:pPr>
              <a:defRPr/>
            </a:pPr>
            <a:endParaRPr lang="es-UY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1213009"/>
            <a:ext cx="5670376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Чтение — это окошко, через которое дети  видят  и познают мир и самих себя  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  </a:t>
            </a: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Пользователь\Desktop\-12-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84976" cy="64087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9147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Пользователь\Desktop\-13-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2968" cy="63367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596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908720"/>
            <a:ext cx="8229600" cy="5217443"/>
          </a:xfrm>
        </p:spPr>
        <p:txBody>
          <a:bodyPr>
            <a:normAutofit lnSpcReduction="10000"/>
          </a:bodyPr>
          <a:lstStyle/>
          <a:p>
            <a:pPr indent="26987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В ФГОС, отражающем социальный заказ нашего общества, подчеркивается важность обучения смысловому чтению и отмечается, что чтение в современном информационном обществе носит «</a:t>
            </a:r>
            <a:r>
              <a:rPr lang="ru-RU" sz="2000" b="1" dirty="0" err="1">
                <a:latin typeface="Times New Roman"/>
                <a:ea typeface="Calibri"/>
                <a:cs typeface="Times New Roman"/>
              </a:rPr>
              <a:t>метапредметный</a:t>
            </a:r>
            <a:r>
              <a:rPr lang="ru-RU" sz="2000" b="1" dirty="0">
                <a:latin typeface="Times New Roman"/>
                <a:ea typeface="Calibri"/>
                <a:cs typeface="Times New Roman"/>
              </a:rPr>
              <a:t>» или «</a:t>
            </a:r>
            <a:r>
              <a:rPr lang="ru-RU" sz="2000" b="1" dirty="0" err="1">
                <a:latin typeface="Times New Roman"/>
                <a:ea typeface="Calibri"/>
                <a:cs typeface="Times New Roman"/>
              </a:rPr>
              <a:t>надпредметный</a:t>
            </a:r>
            <a:r>
              <a:rPr lang="ru-RU" sz="2000" b="1" dirty="0">
                <a:latin typeface="Times New Roman"/>
                <a:ea typeface="Calibri"/>
                <a:cs typeface="Times New Roman"/>
              </a:rPr>
              <a:t>» характер и умения чтения относятся к универсальным учебным действиям.</a:t>
            </a:r>
            <a:endParaRPr lang="ru-RU" sz="2000" b="1" dirty="0">
              <a:ea typeface="Calibri"/>
              <a:cs typeface="Times New Roman"/>
            </a:endParaRPr>
          </a:p>
          <a:p>
            <a:pPr indent="26987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    Как установили ученые, на успеваемость ученика влияет около 200 факторов. </a:t>
            </a:r>
            <a:r>
              <a:rPr lang="ru-RU" sz="2000" b="1" i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Фактор №1 – это навык чтения, который гораздо сильнее влияет на успеваемость, чем все вместе взятые. Исследования показывают: для того, чтобы быть компетентным, человек должен читать 120-150 слов в минуту. </a:t>
            </a:r>
            <a:r>
              <a:rPr lang="ru-RU" sz="2000" b="1" dirty="0">
                <a:latin typeface="Times New Roman"/>
                <a:ea typeface="Calibri"/>
                <a:cs typeface="Times New Roman"/>
              </a:rPr>
              <a:t>Это становится необходимым условием успешности работы с информацией, но не главным. </a:t>
            </a:r>
            <a:endParaRPr lang="ru-RU" sz="2000" b="1" dirty="0">
              <a:ea typeface="Calibri"/>
              <a:cs typeface="Times New Roman"/>
            </a:endParaRPr>
          </a:p>
          <a:p>
            <a:r>
              <a:rPr lang="ru-RU" sz="2000" b="1" dirty="0">
                <a:latin typeface="Times New Roman"/>
                <a:ea typeface="Times New Roman"/>
              </a:rPr>
              <a:t>С точки зрения психологов, в процессе, направленном на понимание текста, сливаются внимание и память, воображение и мышление, эмоции и воля, интересы и установки читателя.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415135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Проблема: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382042"/>
            <a:ext cx="7777113" cy="4525963"/>
          </a:xfrm>
        </p:spPr>
        <p:txBody>
          <a:bodyPr/>
          <a:lstStyle/>
          <a:p>
            <a:pPr marL="0" lvl="0" indent="0" eaLnBrk="0" hangingPunct="0">
              <a:lnSpc>
                <a:spcPct val="80000"/>
              </a:lnSpc>
              <a:buClr>
                <a:srgbClr val="996666"/>
              </a:buClr>
              <a:buSzPct val="80000"/>
              <a:buNone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Низкий уровень читательской квалификации российских школьников:</a:t>
            </a:r>
          </a:p>
          <a:p>
            <a:pPr marL="0" lvl="0" indent="0" eaLnBrk="0" hangingPunct="0">
              <a:lnSpc>
                <a:spcPct val="80000"/>
              </a:lnSpc>
              <a:buClr>
                <a:srgbClr val="996666"/>
              </a:buClr>
              <a:buSzPct val="80000"/>
              <a:buNone/>
            </a:pP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hangingPunct="0">
              <a:lnSpc>
                <a:spcPct val="80000"/>
              </a:lnSpc>
              <a:buClr>
                <a:srgbClr val="996666"/>
              </a:buClr>
              <a:buSzPct val="80000"/>
              <a:buNone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Россия на 27 месте среди 32 стран</a:t>
            </a:r>
          </a:p>
          <a:p>
            <a:pPr marL="0" lvl="0" indent="0" eaLnBrk="0" hangingPunct="0">
              <a:lnSpc>
                <a:spcPct val="80000"/>
              </a:lnSpc>
              <a:buClr>
                <a:srgbClr val="996666"/>
              </a:buClr>
              <a:buSzPct val="80000"/>
              <a:buNone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73,5% населения – </a:t>
            </a:r>
            <a:r>
              <a:rPr kumimoji="0" lang="ru-RU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нечитателей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hangingPunct="0">
              <a:lnSpc>
                <a:spcPct val="80000"/>
              </a:lnSpc>
              <a:buClr>
                <a:srgbClr val="996666"/>
              </a:buClr>
              <a:buSzPct val="80000"/>
              <a:buNone/>
            </a:pPr>
            <a:endParaRPr lang="ru-RU" kern="0" dirty="0">
              <a:solidFill>
                <a:schemeClr val="accent3">
                  <a:lumMod val="75000"/>
                </a:schemeClr>
              </a:solidFill>
              <a:latin typeface="Arial"/>
            </a:endParaRPr>
          </a:p>
          <a:p>
            <a:pPr marL="0" lvl="0" indent="0" eaLnBrk="0" hangingPunct="0">
              <a:lnSpc>
                <a:spcPct val="80000"/>
              </a:lnSpc>
              <a:buClr>
                <a:srgbClr val="996666"/>
              </a:buClr>
              <a:buSzPct val="80000"/>
              <a:buNone/>
            </a:pPr>
            <a:endParaRPr kumimoji="0" lang="ru-RU" b="0" i="0" u="none" strike="noStrike" kern="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55776" y="3645024"/>
            <a:ext cx="6048672" cy="2808312"/>
          </a:xfrm>
          <a:prstGeom prst="roundRect">
            <a:avLst/>
          </a:prstGeom>
          <a:solidFill>
            <a:srgbClr val="92D050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00050" lvl="1" fontAlgn="auto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«Каждый человек обязан (я подчеркиваю – обязан)</a:t>
            </a:r>
          </a:p>
          <a:p>
            <a:pPr marL="400050" lvl="1" fontAlgn="auto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заботиться о своем интеллектуальном развитии.</a:t>
            </a:r>
          </a:p>
          <a:p>
            <a:pPr marL="400050" lvl="1" fontAlgn="auto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Это его обязанность перед обществом, в котором </a:t>
            </a:r>
          </a:p>
          <a:p>
            <a:pPr marL="400050" lvl="1" fontAlgn="auto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он живет, и перед самим собой.</a:t>
            </a:r>
          </a:p>
          <a:p>
            <a:pPr marL="400050" lvl="1" fontAlgn="auto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Основной (но, разумеется, не единственный) способ </a:t>
            </a:r>
          </a:p>
          <a:p>
            <a:pPr marL="400050" lvl="1" fontAlgn="auto"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своего интеллектуального развития – чтение».</a:t>
            </a:r>
          </a:p>
          <a:p>
            <a:pPr marL="400050" lvl="1" fontAlgn="auto">
              <a:spcBef>
                <a:spcPts val="0"/>
              </a:spcBef>
              <a:spcAft>
                <a:spcPts val="0"/>
              </a:spcAft>
            </a:pPr>
            <a:endParaRPr lang="ru-RU" dirty="0" smtClean="0">
              <a:solidFill>
                <a:srgbClr val="F79646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fontAlgn="auto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Д.С. Лихачев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323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1500174"/>
            <a:ext cx="7705748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Федеральные государственные образовательные стандарты (ФГОС) начального и основного общего образования включают в </a:t>
            </a:r>
            <a:r>
              <a:rPr lang="ru-RU" sz="2500" b="1" i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5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результаты освоения  основной образовательной программы в качестве обязательного компонента «овладение навыками смыслового чтения текстов различных стилей и жанров в соответствии с целями и задачами».</a:t>
            </a:r>
          </a:p>
        </p:txBody>
      </p:sp>
      <p:pic>
        <p:nvPicPr>
          <p:cNvPr id="5" name="Picture 4" descr="http://www.gymnasium41.ru/standart/standart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" y="4724400"/>
            <a:ext cx="4191000" cy="2275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428603"/>
            <a:ext cx="7345362" cy="839809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Смысловое </a:t>
            </a:r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чтение 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66800" y="1752600"/>
            <a:ext cx="7291414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воспринимать текст как </a:t>
            </a:r>
            <a:r>
              <a:rPr lang="ru-RU" sz="36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единое смысловое целое (точно и полно понять </a:t>
            </a: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 текста и практически осмыслить извлеченную информацию</a:t>
            </a:r>
            <a:r>
              <a:rPr lang="ru-RU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8591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57224" y="0"/>
            <a:ext cx="7286676" cy="135729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i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Смысловое чтение-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04800" y="1371601"/>
            <a:ext cx="8610601" cy="184308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just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такое качество чтения, при котором достигается понимание информационной, смысловой и идейной сторон произведения.</a:t>
            </a:r>
          </a:p>
          <a:p>
            <a:pPr marL="342900" indent="-342900" algn="just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3429000"/>
            <a:ext cx="75962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Цель  смыслового чтения –</a:t>
            </a:r>
          </a:p>
          <a:p>
            <a:pPr algn="just"/>
            <a:endParaRPr lang="ru-RU" sz="1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максимально точно и полно понять содержание текста, уловить все детали и практически  осмыслить извлечённую информацию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ользователь\Desktop\-2-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496944" cy="64087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210183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60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8579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Чтение является </a:t>
            </a:r>
            <a:r>
              <a:rPr lang="ru-RU" b="1" dirty="0" smtClean="0">
                <a:solidFill>
                  <a:srgbClr val="FF0000"/>
                </a:solidFill>
              </a:rPr>
              <a:t>универсальным навыком</a:t>
            </a:r>
            <a:r>
              <a:rPr lang="ru-RU" dirty="0" smtClean="0"/>
              <a:t>: это то, </a:t>
            </a:r>
            <a:r>
              <a:rPr lang="ru-RU" b="1" dirty="0" smtClean="0">
                <a:solidFill>
                  <a:srgbClr val="FF0000"/>
                </a:solidFill>
              </a:rPr>
              <a:t>чему</a:t>
            </a:r>
            <a:r>
              <a:rPr lang="ru-RU" dirty="0" smtClean="0"/>
              <a:t> учат, и то, </a:t>
            </a:r>
            <a:r>
              <a:rPr lang="ru-RU" b="1" dirty="0" smtClean="0">
                <a:solidFill>
                  <a:srgbClr val="FF0000"/>
                </a:solidFill>
              </a:rPr>
              <a:t>посредством чего </a:t>
            </a:r>
            <a:r>
              <a:rPr lang="ru-RU" dirty="0" smtClean="0"/>
              <a:t>учатся. Как установили ученые, на успеваемость ученика влияет около 200 факторов. 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>
                <a:solidFill>
                  <a:srgbClr val="FF0000"/>
                </a:solidFill>
              </a:rPr>
              <a:t>Фактор №1 </a:t>
            </a:r>
            <a:r>
              <a:rPr lang="ru-RU" dirty="0" smtClean="0"/>
              <a:t>– это навык чтения, который гораздо сильнее влияет на успеваемость, чем все вместе взятые. </a:t>
            </a:r>
          </a:p>
          <a:p>
            <a:pPr>
              <a:buNone/>
            </a:pPr>
            <a:r>
              <a:rPr lang="ru-RU" dirty="0" smtClean="0"/>
              <a:t>     Исследования показывают: для того, чтобы быть компетентным по всем предметам и в дальнейшем в жизни, человек должен читать </a:t>
            </a:r>
            <a:r>
              <a:rPr lang="ru-RU" b="1" dirty="0" smtClean="0">
                <a:solidFill>
                  <a:srgbClr val="FF0000"/>
                </a:solidFill>
              </a:rPr>
              <a:t>120-150 слов </a:t>
            </a:r>
            <a:r>
              <a:rPr lang="ru-RU" dirty="0" smtClean="0"/>
              <a:t>в минуту. Это становится необходимым условием успешности работы с информацией.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http://luzan.ucoz.ru/animes/uchimsja_vmeste.jp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5143500"/>
            <a:ext cx="3429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6066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2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2_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3_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4_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5_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6_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7_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8_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9_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Шаблон презентаци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2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753</Words>
  <Application>Microsoft Office PowerPoint</Application>
  <PresentationFormat>Экран (4:3)</PresentationFormat>
  <Paragraphs>108</Paragraphs>
  <Slides>32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25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32</vt:i4>
      </vt:variant>
    </vt:vector>
  </HeadingPairs>
  <TitlesOfParts>
    <vt:vector size="59" baseType="lpstr">
      <vt:lpstr>Тема Office</vt:lpstr>
      <vt:lpstr>1_Тема Office</vt:lpstr>
      <vt:lpstr>2_Тема Office</vt:lpstr>
      <vt:lpstr>Городская</vt:lpstr>
      <vt:lpstr>4_Тема Office</vt:lpstr>
      <vt:lpstr>5_Тема Office</vt:lpstr>
      <vt:lpstr>6_Тема Office</vt:lpstr>
      <vt:lpstr>7_Тема Office</vt:lpstr>
      <vt:lpstr>8_Тема Office</vt:lpstr>
      <vt:lpstr>Воздушный поток</vt:lpstr>
      <vt:lpstr>1_Воздушный поток</vt:lpstr>
      <vt:lpstr>2_Воздушный поток</vt:lpstr>
      <vt:lpstr>Палитра</vt:lpstr>
      <vt:lpstr>1_Палитра</vt:lpstr>
      <vt:lpstr>2_Палитра</vt:lpstr>
      <vt:lpstr>3_Палитра</vt:lpstr>
      <vt:lpstr>4_Палитра</vt:lpstr>
      <vt:lpstr>5_Палитра</vt:lpstr>
      <vt:lpstr>6_Палитра</vt:lpstr>
      <vt:lpstr>7_Палитра</vt:lpstr>
      <vt:lpstr>8_Палитра</vt:lpstr>
      <vt:lpstr>9_Палитра</vt:lpstr>
      <vt:lpstr>Шаблон презентации</vt:lpstr>
      <vt:lpstr>2_Городская</vt:lpstr>
      <vt:lpstr>Тема1</vt:lpstr>
      <vt:lpstr>Document</vt:lpstr>
      <vt:lpstr>Документ</vt:lpstr>
      <vt:lpstr>Леошко М Д  учитель русского языка и литературы</vt:lpstr>
      <vt:lpstr>Слайд 2</vt:lpstr>
      <vt:lpstr>Слайд 3</vt:lpstr>
      <vt:lpstr>Проблема:</vt:lpstr>
      <vt:lpstr>Слайд 5</vt:lpstr>
      <vt:lpstr>        Смысловое чтение </vt:lpstr>
      <vt:lpstr>Слайд 7</vt:lpstr>
      <vt:lpstr>Слайд 8</vt:lpstr>
      <vt:lpstr>Слайд 9</vt:lpstr>
      <vt:lpstr>Слайд 10</vt:lpstr>
      <vt:lpstr>Справочная информация</vt:lpstr>
      <vt:lpstr>Виды чтения</vt:lpstr>
      <vt:lpstr>Осмысленное чтение связано с пониманием</vt:lpstr>
      <vt:lpstr>Уровни понимания текста</vt:lpstr>
      <vt:lpstr>«Грамотность чтения» - </vt:lpstr>
      <vt:lpstr>Оценка грамотности чтения должна учитывать следующие 5 аспектов:</vt:lpstr>
      <vt:lpstr>Общая ориентация предполагает</vt:lpstr>
      <vt:lpstr>Умение находить информацию</vt:lpstr>
      <vt:lpstr>Для выявления умения интерпретировать текст</vt:lpstr>
      <vt:lpstr>Рефлексия на содержание</vt:lpstr>
      <vt:lpstr>Рефлексия на форму -</vt:lpstr>
      <vt:lpstr>Виды текста </vt:lpstr>
      <vt:lpstr>Классификация   текстов</vt:lpstr>
      <vt:lpstr>Работа с текстом</vt:lpstr>
      <vt:lpstr>Слайд 25</vt:lpstr>
      <vt:lpstr>   Какие читательские умения проверяются    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Mariajose</dc:creator>
  <cp:lastModifiedBy>Марина</cp:lastModifiedBy>
  <cp:revision>30</cp:revision>
  <dcterms:created xsi:type="dcterms:W3CDTF">2009-05-12T23:31:36Z</dcterms:created>
  <dcterms:modified xsi:type="dcterms:W3CDTF">2021-04-10T08:11:06Z</dcterms:modified>
</cp:coreProperties>
</file>