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6;&#1072;&#1092;&#1082;&#1072;&#1090;\Desktop\&#1087;&#1088;&#1086;&#1077;&#1082;&#1090;%20&#1087;&#1080;&#1089;&#1100;&#1084;&#1086;\&#1055;&#1056;&#1054;&#1045;&#1050;&#1058;%20&#1089;&#1084;&#1089;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6;&#1072;&#1092;&#1082;&#1072;&#1090;\Desktop\&#1087;&#1088;&#1086;&#1077;&#1082;&#1090;%20&#1087;&#1080;&#1089;&#1100;&#1084;&#1086;\&#1055;&#1056;&#1054;&#1045;&#1050;&#1058;%20&#1089;&#1084;&#1089;\&#1051;&#1080;&#1089;&#1090;%20Microsoft%20Office%20Exc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6;&#1072;&#1092;&#1082;&#1072;&#1090;\Desktop\&#1087;&#1088;&#1086;&#1077;&#1082;&#1090;%20&#1087;&#1080;&#1089;&#1100;&#1084;&#1086;\&#1055;&#1056;&#1054;&#1045;&#1050;&#1058;%20&#1089;&#1084;&#1089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Лист1!$A$1:$A$4</c:f>
              <c:strCache>
                <c:ptCount val="4"/>
                <c:pt idx="0">
                  <c:v>а) Это экономит время</c:v>
                </c:pt>
                <c:pt idx="1">
                  <c:v>б) По привычке (сокращения употребляются при повседневном общении)</c:v>
                </c:pt>
                <c:pt idx="2">
                  <c:v>в) Лень писать целое слово</c:v>
                </c:pt>
                <c:pt idx="3">
                  <c:v>г) Экономит средства</c:v>
                </c:pt>
              </c:strCache>
            </c:str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22</c:v>
                </c:pt>
                <c:pt idx="1">
                  <c:v>5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2E8-432C-AFCB-CE719AE0CAE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4830141281844766"/>
          <c:y val="3.117988370651727E-2"/>
          <c:w val="0.33849726704953981"/>
          <c:h val="0.94830072627637474"/>
        </c:manualLayout>
      </c:layout>
      <c:overlay val="0"/>
      <c:txPr>
        <a:bodyPr/>
        <a:lstStyle/>
        <a:p>
          <a:pPr>
            <a:defRPr sz="1800" b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3"/>
              <c:spPr/>
              <c:txPr>
                <a:bodyPr/>
                <a:lstStyle/>
                <a:p>
                  <a:pPr>
                    <a:defRPr sz="2000"/>
                  </a:pPr>
                  <a:endParaRPr lang="ru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Лист2!$A$1:$A$4</c:f>
              <c:strCache>
                <c:ptCount val="4"/>
                <c:pt idx="0">
                  <c:v>а) да, всегда</c:v>
                </c:pt>
                <c:pt idx="1">
                  <c:v>б) нет, не всегда</c:v>
                </c:pt>
                <c:pt idx="2">
                  <c:v>в) чаще понимаю</c:v>
                </c:pt>
                <c:pt idx="3">
                  <c:v>г) чаще не понимаю</c:v>
                </c:pt>
              </c:strCache>
            </c:strRef>
          </c:cat>
          <c:val>
            <c:numRef>
              <c:f>Лист2!$B$1:$B$4</c:f>
              <c:numCache>
                <c:formatCode>General</c:formatCode>
                <c:ptCount val="4"/>
                <c:pt idx="0">
                  <c:v>13</c:v>
                </c:pt>
                <c:pt idx="1">
                  <c:v>7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F68-4855-9894-AA4B399C315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Лист3!$A$1:$A$4</c:f>
              <c:strCache>
                <c:ptCount val="4"/>
                <c:pt idx="0">
                  <c:v>а) родственники</c:v>
                </c:pt>
                <c:pt idx="1">
                  <c:v>б) друзья/знакомые</c:v>
                </c:pt>
                <c:pt idx="2">
                  <c:v>в) сверстники</c:v>
                </c:pt>
                <c:pt idx="3">
                  <c:v>г) люди старше вас</c:v>
                </c:pt>
              </c:strCache>
            </c:strRef>
          </c:cat>
          <c:val>
            <c:numRef>
              <c:f>Лист3!$B$1:$B$4</c:f>
              <c:numCache>
                <c:formatCode>General</c:formatCode>
                <c:ptCount val="4"/>
                <c:pt idx="0">
                  <c:v>4</c:v>
                </c:pt>
                <c:pt idx="1">
                  <c:v>27</c:v>
                </c:pt>
                <c:pt idx="2">
                  <c:v>13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3B-44AE-B95D-EDA0408C884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4F163D-210A-4BB3-B085-FFA8C7CDE094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7549046-0F27-4B8E-BE29-253E98CFCD6F}">
      <dgm:prSet/>
      <dgm:spPr/>
      <dgm:t>
        <a:bodyPr/>
        <a:lstStyle/>
        <a:p>
          <a:r>
            <a:rPr lang="ru-RU" dirty="0" smtClean="0"/>
            <a:t>Опускаются служебные слова. </a:t>
          </a:r>
        </a:p>
      </dgm:t>
    </dgm:pt>
    <dgm:pt modelId="{E728A1D6-BECA-4795-8DD6-386642567ACF}" type="parTrans" cxnId="{DD79F407-DACC-468C-9914-84232EB1DDA1}">
      <dgm:prSet/>
      <dgm:spPr/>
      <dgm:t>
        <a:bodyPr/>
        <a:lstStyle/>
        <a:p>
          <a:endParaRPr lang="ru-RU"/>
        </a:p>
      </dgm:t>
    </dgm:pt>
    <dgm:pt modelId="{948598D8-4897-4207-934C-54F8784B5F49}" type="sibTrans" cxnId="{DD79F407-DACC-468C-9914-84232EB1DDA1}">
      <dgm:prSet/>
      <dgm:spPr/>
      <dgm:t>
        <a:bodyPr/>
        <a:lstStyle/>
        <a:p>
          <a:endParaRPr lang="ru-RU"/>
        </a:p>
      </dgm:t>
    </dgm:pt>
    <dgm:pt modelId="{5EBE3457-C6A8-4E3A-BC58-9D0E5678A814}">
      <dgm:prSet/>
      <dgm:spPr/>
      <dgm:t>
        <a:bodyPr/>
        <a:lstStyle/>
        <a:p>
          <a:r>
            <a:rPr lang="ru-RU" smtClean="0"/>
            <a:t>Сокращаются слова.</a:t>
          </a:r>
          <a:endParaRPr lang="ru-RU" dirty="0" smtClean="0"/>
        </a:p>
      </dgm:t>
    </dgm:pt>
    <dgm:pt modelId="{DD1079C5-F37B-46FF-9598-45D6CAF201AB}" type="parTrans" cxnId="{FBF56F61-5CE9-4B9A-8F5E-528D15E41883}">
      <dgm:prSet/>
      <dgm:spPr/>
      <dgm:t>
        <a:bodyPr/>
        <a:lstStyle/>
        <a:p>
          <a:endParaRPr lang="ru-RU"/>
        </a:p>
      </dgm:t>
    </dgm:pt>
    <dgm:pt modelId="{B1A21180-E350-4236-8A3E-37DC1BA44241}" type="sibTrans" cxnId="{FBF56F61-5CE9-4B9A-8F5E-528D15E41883}">
      <dgm:prSet/>
      <dgm:spPr/>
      <dgm:t>
        <a:bodyPr/>
        <a:lstStyle/>
        <a:p>
          <a:endParaRPr lang="ru-RU"/>
        </a:p>
      </dgm:t>
    </dgm:pt>
    <dgm:pt modelId="{BF818BEC-2834-4001-B4B6-80B01528FCF2}">
      <dgm:prSet/>
      <dgm:spPr/>
      <dgm:t>
        <a:bodyPr/>
        <a:lstStyle/>
        <a:p>
          <a:r>
            <a:rPr lang="ru-RU" dirty="0" smtClean="0"/>
            <a:t>Сокращаются слоги.</a:t>
          </a:r>
        </a:p>
      </dgm:t>
    </dgm:pt>
    <dgm:pt modelId="{E3BDAB1C-D350-4E5A-B086-91AF3DC6A53C}" type="parTrans" cxnId="{B6F6A03C-DE48-46F3-99BD-CDD59DFB8765}">
      <dgm:prSet/>
      <dgm:spPr/>
      <dgm:t>
        <a:bodyPr/>
        <a:lstStyle/>
        <a:p>
          <a:endParaRPr lang="ru-RU"/>
        </a:p>
      </dgm:t>
    </dgm:pt>
    <dgm:pt modelId="{F06C316A-16D4-4146-8626-A4F176A9CB7D}" type="sibTrans" cxnId="{B6F6A03C-DE48-46F3-99BD-CDD59DFB8765}">
      <dgm:prSet/>
      <dgm:spPr/>
      <dgm:t>
        <a:bodyPr/>
        <a:lstStyle/>
        <a:p>
          <a:endParaRPr lang="ru-RU"/>
        </a:p>
      </dgm:t>
    </dgm:pt>
    <dgm:pt modelId="{88AD23C1-90A7-425D-A967-754D0A9FE2B1}">
      <dgm:prSet/>
      <dgm:spPr/>
      <dgm:t>
        <a:bodyPr/>
        <a:lstStyle/>
        <a:p>
          <a:r>
            <a:rPr lang="ru-RU" smtClean="0"/>
            <a:t>Сокращаются слова при помощи цифр. </a:t>
          </a:r>
          <a:endParaRPr lang="ru-RU" dirty="0"/>
        </a:p>
      </dgm:t>
    </dgm:pt>
    <dgm:pt modelId="{D442BBD5-5429-46E8-8B94-0256D84EB997}" type="parTrans" cxnId="{AB9F5304-F2A7-4887-95B7-BFEEAF1B2FA4}">
      <dgm:prSet/>
      <dgm:spPr/>
      <dgm:t>
        <a:bodyPr/>
        <a:lstStyle/>
        <a:p>
          <a:endParaRPr lang="ru-RU"/>
        </a:p>
      </dgm:t>
    </dgm:pt>
    <dgm:pt modelId="{A13D8115-9941-4FD9-B54D-8C96F71D522F}" type="sibTrans" cxnId="{AB9F5304-F2A7-4887-95B7-BFEEAF1B2FA4}">
      <dgm:prSet/>
      <dgm:spPr/>
      <dgm:t>
        <a:bodyPr/>
        <a:lstStyle/>
        <a:p>
          <a:endParaRPr lang="ru-RU"/>
        </a:p>
      </dgm:t>
    </dgm:pt>
    <dgm:pt modelId="{C3D50E4E-570F-4BC7-90D0-F0D29156E56A}" type="pres">
      <dgm:prSet presAssocID="{924F163D-210A-4BB3-B085-FFA8C7CDE09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9B4CD8-3974-4D58-B106-F33ED7D6B962}" type="pres">
      <dgm:prSet presAssocID="{B7549046-0F27-4B8E-BE29-253E98CFCD6F}" presName="parentLin" presStyleCnt="0"/>
      <dgm:spPr/>
    </dgm:pt>
    <dgm:pt modelId="{BFE2107A-440D-4D80-8179-97A8CD235635}" type="pres">
      <dgm:prSet presAssocID="{B7549046-0F27-4B8E-BE29-253E98CFCD6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619E17A-1FD7-4AD9-88E3-55CC8F776F78}" type="pres">
      <dgm:prSet presAssocID="{B7549046-0F27-4B8E-BE29-253E98CFCD6F}" presName="parentText" presStyleLbl="node1" presStyleIdx="0" presStyleCnt="4" custLinFactNeighborX="-2784" custLinFactNeighborY="49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1CF2B1-900D-4197-A29C-DB3C496B039F}" type="pres">
      <dgm:prSet presAssocID="{B7549046-0F27-4B8E-BE29-253E98CFCD6F}" presName="negativeSpace" presStyleCnt="0"/>
      <dgm:spPr/>
    </dgm:pt>
    <dgm:pt modelId="{3A2377CD-60B4-4A11-9CBD-1FBAD2FA8397}" type="pres">
      <dgm:prSet presAssocID="{B7549046-0F27-4B8E-BE29-253E98CFCD6F}" presName="childText" presStyleLbl="conFgAcc1" presStyleIdx="0" presStyleCnt="4">
        <dgm:presLayoutVars>
          <dgm:bulletEnabled val="1"/>
        </dgm:presLayoutVars>
      </dgm:prSet>
      <dgm:spPr/>
    </dgm:pt>
    <dgm:pt modelId="{2A8E33D1-1262-4664-9E75-9E7D1F8C3197}" type="pres">
      <dgm:prSet presAssocID="{948598D8-4897-4207-934C-54F8784B5F49}" presName="spaceBetweenRectangles" presStyleCnt="0"/>
      <dgm:spPr/>
    </dgm:pt>
    <dgm:pt modelId="{B2FFA5AE-5BBB-4808-A1A2-BFEFD2A25D03}" type="pres">
      <dgm:prSet presAssocID="{5EBE3457-C6A8-4E3A-BC58-9D0E5678A814}" presName="parentLin" presStyleCnt="0"/>
      <dgm:spPr/>
    </dgm:pt>
    <dgm:pt modelId="{55C46432-2797-48D0-828B-59B1B53D8142}" type="pres">
      <dgm:prSet presAssocID="{5EBE3457-C6A8-4E3A-BC58-9D0E5678A81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060CB4C-537E-431A-9423-12DCA086B382}" type="pres">
      <dgm:prSet presAssocID="{5EBE3457-C6A8-4E3A-BC58-9D0E5678A814}" presName="parentText" presStyleLbl="node1" presStyleIdx="1" presStyleCnt="4" custLinFactNeighborX="-2784" custLinFactNeighborY="-75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E8AD6-9D13-4279-BA16-4A5FA8DFFA61}" type="pres">
      <dgm:prSet presAssocID="{5EBE3457-C6A8-4E3A-BC58-9D0E5678A814}" presName="negativeSpace" presStyleCnt="0"/>
      <dgm:spPr/>
    </dgm:pt>
    <dgm:pt modelId="{33F4D7B9-A241-43C3-83DD-E42182516E93}" type="pres">
      <dgm:prSet presAssocID="{5EBE3457-C6A8-4E3A-BC58-9D0E5678A814}" presName="childText" presStyleLbl="conFgAcc1" presStyleIdx="1" presStyleCnt="4">
        <dgm:presLayoutVars>
          <dgm:bulletEnabled val="1"/>
        </dgm:presLayoutVars>
      </dgm:prSet>
      <dgm:spPr/>
    </dgm:pt>
    <dgm:pt modelId="{39053276-8BA4-462A-A840-557488F55365}" type="pres">
      <dgm:prSet presAssocID="{B1A21180-E350-4236-8A3E-37DC1BA44241}" presName="spaceBetweenRectangles" presStyleCnt="0"/>
      <dgm:spPr/>
    </dgm:pt>
    <dgm:pt modelId="{C8F8D828-0F72-4533-96C4-3428436E0268}" type="pres">
      <dgm:prSet presAssocID="{BF818BEC-2834-4001-B4B6-80B01528FCF2}" presName="parentLin" presStyleCnt="0"/>
      <dgm:spPr/>
    </dgm:pt>
    <dgm:pt modelId="{CCED6AF3-7C35-4E11-91D0-906806E91EEC}" type="pres">
      <dgm:prSet presAssocID="{BF818BEC-2834-4001-B4B6-80B01528FCF2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1B79504E-9790-4068-B814-B8D72722C09F}" type="pres">
      <dgm:prSet presAssocID="{BF818BEC-2834-4001-B4B6-80B01528FCF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E58CC-EB68-41D0-833D-FBAFB869FB50}" type="pres">
      <dgm:prSet presAssocID="{BF818BEC-2834-4001-B4B6-80B01528FCF2}" presName="negativeSpace" presStyleCnt="0"/>
      <dgm:spPr/>
    </dgm:pt>
    <dgm:pt modelId="{0C181BF4-0630-4FA2-AEE4-A54542CE7459}" type="pres">
      <dgm:prSet presAssocID="{BF818BEC-2834-4001-B4B6-80B01528FCF2}" presName="childText" presStyleLbl="conFgAcc1" presStyleIdx="2" presStyleCnt="4">
        <dgm:presLayoutVars>
          <dgm:bulletEnabled val="1"/>
        </dgm:presLayoutVars>
      </dgm:prSet>
      <dgm:spPr/>
    </dgm:pt>
    <dgm:pt modelId="{618027F1-3202-461C-B17A-C78F38EF9B6B}" type="pres">
      <dgm:prSet presAssocID="{F06C316A-16D4-4146-8626-A4F176A9CB7D}" presName="spaceBetweenRectangles" presStyleCnt="0"/>
      <dgm:spPr/>
    </dgm:pt>
    <dgm:pt modelId="{42A70BF8-1DFC-474C-BAE2-92EE816CD174}" type="pres">
      <dgm:prSet presAssocID="{88AD23C1-90A7-425D-A967-754D0A9FE2B1}" presName="parentLin" presStyleCnt="0"/>
      <dgm:spPr/>
    </dgm:pt>
    <dgm:pt modelId="{9C810C1A-69AB-4F97-8C57-10CD0E91F8AC}" type="pres">
      <dgm:prSet presAssocID="{88AD23C1-90A7-425D-A967-754D0A9FE2B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B2BC482C-C1AB-484E-BDF2-3D2B17EF5938}" type="pres">
      <dgm:prSet presAssocID="{88AD23C1-90A7-425D-A967-754D0A9FE2B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67D06-B5C3-451D-AD25-9DCE9E6B1792}" type="pres">
      <dgm:prSet presAssocID="{88AD23C1-90A7-425D-A967-754D0A9FE2B1}" presName="negativeSpace" presStyleCnt="0"/>
      <dgm:spPr/>
    </dgm:pt>
    <dgm:pt modelId="{EFDD5B66-55AB-4CAA-B0B7-8321642D80E0}" type="pres">
      <dgm:prSet presAssocID="{88AD23C1-90A7-425D-A967-754D0A9FE2B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6138238-85DD-43A5-BF44-93D3C5900CAF}" type="presOf" srcId="{BF818BEC-2834-4001-B4B6-80B01528FCF2}" destId="{CCED6AF3-7C35-4E11-91D0-906806E91EEC}" srcOrd="0" destOrd="0" presId="urn:microsoft.com/office/officeart/2005/8/layout/list1"/>
    <dgm:cxn modelId="{FBF56F61-5CE9-4B9A-8F5E-528D15E41883}" srcId="{924F163D-210A-4BB3-B085-FFA8C7CDE094}" destId="{5EBE3457-C6A8-4E3A-BC58-9D0E5678A814}" srcOrd="1" destOrd="0" parTransId="{DD1079C5-F37B-46FF-9598-45D6CAF201AB}" sibTransId="{B1A21180-E350-4236-8A3E-37DC1BA44241}"/>
    <dgm:cxn modelId="{AB9F5304-F2A7-4887-95B7-BFEEAF1B2FA4}" srcId="{924F163D-210A-4BB3-B085-FFA8C7CDE094}" destId="{88AD23C1-90A7-425D-A967-754D0A9FE2B1}" srcOrd="3" destOrd="0" parTransId="{D442BBD5-5429-46E8-8B94-0256D84EB997}" sibTransId="{A13D8115-9941-4FD9-B54D-8C96F71D522F}"/>
    <dgm:cxn modelId="{E3CCC7CF-A5FE-4FD0-A74B-74C8B34C9800}" type="presOf" srcId="{B7549046-0F27-4B8E-BE29-253E98CFCD6F}" destId="{D619E17A-1FD7-4AD9-88E3-55CC8F776F78}" srcOrd="1" destOrd="0" presId="urn:microsoft.com/office/officeart/2005/8/layout/list1"/>
    <dgm:cxn modelId="{F741033A-C364-41CF-81A2-5940A144FF17}" type="presOf" srcId="{BF818BEC-2834-4001-B4B6-80B01528FCF2}" destId="{1B79504E-9790-4068-B814-B8D72722C09F}" srcOrd="1" destOrd="0" presId="urn:microsoft.com/office/officeart/2005/8/layout/list1"/>
    <dgm:cxn modelId="{F2BD25C1-0F0A-46D8-869A-7201CF0FA45E}" type="presOf" srcId="{924F163D-210A-4BB3-B085-FFA8C7CDE094}" destId="{C3D50E4E-570F-4BC7-90D0-F0D29156E56A}" srcOrd="0" destOrd="0" presId="urn:microsoft.com/office/officeart/2005/8/layout/list1"/>
    <dgm:cxn modelId="{1BB20D99-5BB5-4568-8147-E1E17FC228D3}" type="presOf" srcId="{88AD23C1-90A7-425D-A967-754D0A9FE2B1}" destId="{9C810C1A-69AB-4F97-8C57-10CD0E91F8AC}" srcOrd="0" destOrd="0" presId="urn:microsoft.com/office/officeart/2005/8/layout/list1"/>
    <dgm:cxn modelId="{121C6E3A-47DE-4655-8940-A2A011F200C5}" type="presOf" srcId="{88AD23C1-90A7-425D-A967-754D0A9FE2B1}" destId="{B2BC482C-C1AB-484E-BDF2-3D2B17EF5938}" srcOrd="1" destOrd="0" presId="urn:microsoft.com/office/officeart/2005/8/layout/list1"/>
    <dgm:cxn modelId="{430316A0-BBC2-4E3B-9154-9043BCDA9BEB}" type="presOf" srcId="{5EBE3457-C6A8-4E3A-BC58-9D0E5678A814}" destId="{3060CB4C-537E-431A-9423-12DCA086B382}" srcOrd="1" destOrd="0" presId="urn:microsoft.com/office/officeart/2005/8/layout/list1"/>
    <dgm:cxn modelId="{4EF7489E-51F1-43C3-8E18-011FD1F29FF9}" type="presOf" srcId="{5EBE3457-C6A8-4E3A-BC58-9D0E5678A814}" destId="{55C46432-2797-48D0-828B-59B1B53D8142}" srcOrd="0" destOrd="0" presId="urn:microsoft.com/office/officeart/2005/8/layout/list1"/>
    <dgm:cxn modelId="{DD79F407-DACC-468C-9914-84232EB1DDA1}" srcId="{924F163D-210A-4BB3-B085-FFA8C7CDE094}" destId="{B7549046-0F27-4B8E-BE29-253E98CFCD6F}" srcOrd="0" destOrd="0" parTransId="{E728A1D6-BECA-4795-8DD6-386642567ACF}" sibTransId="{948598D8-4897-4207-934C-54F8784B5F49}"/>
    <dgm:cxn modelId="{B6F6A03C-DE48-46F3-99BD-CDD59DFB8765}" srcId="{924F163D-210A-4BB3-B085-FFA8C7CDE094}" destId="{BF818BEC-2834-4001-B4B6-80B01528FCF2}" srcOrd="2" destOrd="0" parTransId="{E3BDAB1C-D350-4E5A-B086-91AF3DC6A53C}" sibTransId="{F06C316A-16D4-4146-8626-A4F176A9CB7D}"/>
    <dgm:cxn modelId="{AAD5F635-5E2F-4B54-8DFE-A4367EE3553C}" type="presOf" srcId="{B7549046-0F27-4B8E-BE29-253E98CFCD6F}" destId="{BFE2107A-440D-4D80-8179-97A8CD235635}" srcOrd="0" destOrd="0" presId="urn:microsoft.com/office/officeart/2005/8/layout/list1"/>
    <dgm:cxn modelId="{D4F2F068-D216-4E22-BA4D-AF3A1D09D21D}" type="presParOf" srcId="{C3D50E4E-570F-4BC7-90D0-F0D29156E56A}" destId="{099B4CD8-3974-4D58-B106-F33ED7D6B962}" srcOrd="0" destOrd="0" presId="urn:microsoft.com/office/officeart/2005/8/layout/list1"/>
    <dgm:cxn modelId="{445A40E1-31BD-418C-AB63-001C8DF34A6D}" type="presParOf" srcId="{099B4CD8-3974-4D58-B106-F33ED7D6B962}" destId="{BFE2107A-440D-4D80-8179-97A8CD235635}" srcOrd="0" destOrd="0" presId="urn:microsoft.com/office/officeart/2005/8/layout/list1"/>
    <dgm:cxn modelId="{83500F13-B7BF-436F-B53F-569271F1A988}" type="presParOf" srcId="{099B4CD8-3974-4D58-B106-F33ED7D6B962}" destId="{D619E17A-1FD7-4AD9-88E3-55CC8F776F78}" srcOrd="1" destOrd="0" presId="urn:microsoft.com/office/officeart/2005/8/layout/list1"/>
    <dgm:cxn modelId="{2B54ABFA-41D8-4D7A-B8E8-26BFA61E4F19}" type="presParOf" srcId="{C3D50E4E-570F-4BC7-90D0-F0D29156E56A}" destId="{C21CF2B1-900D-4197-A29C-DB3C496B039F}" srcOrd="1" destOrd="0" presId="urn:microsoft.com/office/officeart/2005/8/layout/list1"/>
    <dgm:cxn modelId="{4FA1AC0C-D0C8-4CA4-804F-886488089773}" type="presParOf" srcId="{C3D50E4E-570F-4BC7-90D0-F0D29156E56A}" destId="{3A2377CD-60B4-4A11-9CBD-1FBAD2FA8397}" srcOrd="2" destOrd="0" presId="urn:microsoft.com/office/officeart/2005/8/layout/list1"/>
    <dgm:cxn modelId="{8EFEF310-D3BA-46FA-B7A1-582A651FBF5D}" type="presParOf" srcId="{C3D50E4E-570F-4BC7-90D0-F0D29156E56A}" destId="{2A8E33D1-1262-4664-9E75-9E7D1F8C3197}" srcOrd="3" destOrd="0" presId="urn:microsoft.com/office/officeart/2005/8/layout/list1"/>
    <dgm:cxn modelId="{D3078F60-E944-4FA6-8E38-DEA90CC9CEEC}" type="presParOf" srcId="{C3D50E4E-570F-4BC7-90D0-F0D29156E56A}" destId="{B2FFA5AE-5BBB-4808-A1A2-BFEFD2A25D03}" srcOrd="4" destOrd="0" presId="urn:microsoft.com/office/officeart/2005/8/layout/list1"/>
    <dgm:cxn modelId="{A65C6BF1-415A-4A9B-BCEA-49C022A3CBB5}" type="presParOf" srcId="{B2FFA5AE-5BBB-4808-A1A2-BFEFD2A25D03}" destId="{55C46432-2797-48D0-828B-59B1B53D8142}" srcOrd="0" destOrd="0" presId="urn:microsoft.com/office/officeart/2005/8/layout/list1"/>
    <dgm:cxn modelId="{A989205C-07A9-49BB-838D-6E17D91CA36F}" type="presParOf" srcId="{B2FFA5AE-5BBB-4808-A1A2-BFEFD2A25D03}" destId="{3060CB4C-537E-431A-9423-12DCA086B382}" srcOrd="1" destOrd="0" presId="urn:microsoft.com/office/officeart/2005/8/layout/list1"/>
    <dgm:cxn modelId="{7B5EECC5-CB1D-4B9D-87D6-0290B6903160}" type="presParOf" srcId="{C3D50E4E-570F-4BC7-90D0-F0D29156E56A}" destId="{44BE8AD6-9D13-4279-BA16-4A5FA8DFFA61}" srcOrd="5" destOrd="0" presId="urn:microsoft.com/office/officeart/2005/8/layout/list1"/>
    <dgm:cxn modelId="{CED4B7FF-32AF-4443-A5AB-9560673F413F}" type="presParOf" srcId="{C3D50E4E-570F-4BC7-90D0-F0D29156E56A}" destId="{33F4D7B9-A241-43C3-83DD-E42182516E93}" srcOrd="6" destOrd="0" presId="urn:microsoft.com/office/officeart/2005/8/layout/list1"/>
    <dgm:cxn modelId="{C53E16F9-0B55-430C-8BA7-F288878524D4}" type="presParOf" srcId="{C3D50E4E-570F-4BC7-90D0-F0D29156E56A}" destId="{39053276-8BA4-462A-A840-557488F55365}" srcOrd="7" destOrd="0" presId="urn:microsoft.com/office/officeart/2005/8/layout/list1"/>
    <dgm:cxn modelId="{7324501E-E355-457E-AF7E-ABE716D45738}" type="presParOf" srcId="{C3D50E4E-570F-4BC7-90D0-F0D29156E56A}" destId="{C8F8D828-0F72-4533-96C4-3428436E0268}" srcOrd="8" destOrd="0" presId="urn:microsoft.com/office/officeart/2005/8/layout/list1"/>
    <dgm:cxn modelId="{3512E51D-A108-437B-88B5-F4CFA9CB807C}" type="presParOf" srcId="{C8F8D828-0F72-4533-96C4-3428436E0268}" destId="{CCED6AF3-7C35-4E11-91D0-906806E91EEC}" srcOrd="0" destOrd="0" presId="urn:microsoft.com/office/officeart/2005/8/layout/list1"/>
    <dgm:cxn modelId="{22099E48-1BAF-4723-A581-6BC3B10AFBC9}" type="presParOf" srcId="{C8F8D828-0F72-4533-96C4-3428436E0268}" destId="{1B79504E-9790-4068-B814-B8D72722C09F}" srcOrd="1" destOrd="0" presId="urn:microsoft.com/office/officeart/2005/8/layout/list1"/>
    <dgm:cxn modelId="{BAF6565D-5C1C-4E6A-B5CC-178F071801D0}" type="presParOf" srcId="{C3D50E4E-570F-4BC7-90D0-F0D29156E56A}" destId="{331E58CC-EB68-41D0-833D-FBAFB869FB50}" srcOrd="9" destOrd="0" presId="urn:microsoft.com/office/officeart/2005/8/layout/list1"/>
    <dgm:cxn modelId="{734DBBE0-52FF-40E6-9677-5C704ABD8ADF}" type="presParOf" srcId="{C3D50E4E-570F-4BC7-90D0-F0D29156E56A}" destId="{0C181BF4-0630-4FA2-AEE4-A54542CE7459}" srcOrd="10" destOrd="0" presId="urn:microsoft.com/office/officeart/2005/8/layout/list1"/>
    <dgm:cxn modelId="{C52B1F14-E54F-440C-8EE8-2BC45CD24EFD}" type="presParOf" srcId="{C3D50E4E-570F-4BC7-90D0-F0D29156E56A}" destId="{618027F1-3202-461C-B17A-C78F38EF9B6B}" srcOrd="11" destOrd="0" presId="urn:microsoft.com/office/officeart/2005/8/layout/list1"/>
    <dgm:cxn modelId="{B35742DA-EE96-4A1E-8AC4-012FB7739D99}" type="presParOf" srcId="{C3D50E4E-570F-4BC7-90D0-F0D29156E56A}" destId="{42A70BF8-1DFC-474C-BAE2-92EE816CD174}" srcOrd="12" destOrd="0" presId="urn:microsoft.com/office/officeart/2005/8/layout/list1"/>
    <dgm:cxn modelId="{5B9794EA-847C-4EE4-948B-B5A2992DCEB9}" type="presParOf" srcId="{42A70BF8-1DFC-474C-BAE2-92EE816CD174}" destId="{9C810C1A-69AB-4F97-8C57-10CD0E91F8AC}" srcOrd="0" destOrd="0" presId="urn:microsoft.com/office/officeart/2005/8/layout/list1"/>
    <dgm:cxn modelId="{C44AB01B-AFCC-45E4-9A3E-05BA5F96A26C}" type="presParOf" srcId="{42A70BF8-1DFC-474C-BAE2-92EE816CD174}" destId="{B2BC482C-C1AB-484E-BDF2-3D2B17EF5938}" srcOrd="1" destOrd="0" presId="urn:microsoft.com/office/officeart/2005/8/layout/list1"/>
    <dgm:cxn modelId="{7EB93B8E-A10E-49F8-90EF-8113F6D6D53A}" type="presParOf" srcId="{C3D50E4E-570F-4BC7-90D0-F0D29156E56A}" destId="{98C67D06-B5C3-451D-AD25-9DCE9E6B1792}" srcOrd="13" destOrd="0" presId="urn:microsoft.com/office/officeart/2005/8/layout/list1"/>
    <dgm:cxn modelId="{B8DB2AFB-F963-4757-9411-B7165CE76A40}" type="presParOf" srcId="{C3D50E4E-570F-4BC7-90D0-F0D29156E56A}" destId="{EFDD5B66-55AB-4CAA-B0B7-8321642D80E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961344-B41F-4907-A1AA-6A3995DC478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5039B0AB-0415-4AAB-A607-7DEA83A38B7D}">
      <dgm:prSet phldrT="[Текст]"/>
      <dgm:spPr/>
      <dgm:t>
        <a:bodyPr/>
        <a:lstStyle/>
        <a:p>
          <a:r>
            <a:rPr lang="ru-RU" dirty="0" smtClean="0"/>
            <a:t>Аббревиатура</a:t>
          </a:r>
          <a:endParaRPr lang="ru-RU" dirty="0"/>
        </a:p>
      </dgm:t>
    </dgm:pt>
    <dgm:pt modelId="{898F6355-AAB7-4F8B-8CEE-A5268A4827D4}" type="parTrans" cxnId="{22FC68EE-B39A-46C4-93D5-E4E582E954A3}">
      <dgm:prSet/>
      <dgm:spPr/>
      <dgm:t>
        <a:bodyPr/>
        <a:lstStyle/>
        <a:p>
          <a:endParaRPr lang="ru-RU"/>
        </a:p>
      </dgm:t>
    </dgm:pt>
    <dgm:pt modelId="{31BCAF42-986D-40F5-ABCF-0590F70358C8}" type="sibTrans" cxnId="{22FC68EE-B39A-46C4-93D5-E4E582E954A3}">
      <dgm:prSet/>
      <dgm:spPr/>
      <dgm:t>
        <a:bodyPr/>
        <a:lstStyle/>
        <a:p>
          <a:endParaRPr lang="ru-RU"/>
        </a:p>
      </dgm:t>
    </dgm:pt>
    <dgm:pt modelId="{A1E3C171-46AD-4CF6-9453-63EEE2BDADAB}">
      <dgm:prSet phldrT="[Текст]"/>
      <dgm:spPr/>
      <dgm:t>
        <a:bodyPr/>
        <a:lstStyle/>
        <a:p>
          <a:r>
            <a:rPr lang="ru-RU" dirty="0" err="1" smtClean="0"/>
            <a:t>Эмоджи</a:t>
          </a:r>
          <a:endParaRPr lang="ru-RU" dirty="0"/>
        </a:p>
      </dgm:t>
    </dgm:pt>
    <dgm:pt modelId="{337FE1BC-7A6E-46C2-ABA0-2604B6D47FE6}" type="parTrans" cxnId="{E8501386-CFF2-49C4-96B5-CD7AD903A6EA}">
      <dgm:prSet/>
      <dgm:spPr/>
      <dgm:t>
        <a:bodyPr/>
        <a:lstStyle/>
        <a:p>
          <a:endParaRPr lang="ru-RU"/>
        </a:p>
      </dgm:t>
    </dgm:pt>
    <dgm:pt modelId="{C957784A-45A0-46A8-8220-1614EA6B5909}" type="sibTrans" cxnId="{E8501386-CFF2-49C4-96B5-CD7AD903A6EA}">
      <dgm:prSet/>
      <dgm:spPr/>
      <dgm:t>
        <a:bodyPr/>
        <a:lstStyle/>
        <a:p>
          <a:endParaRPr lang="ru-RU"/>
        </a:p>
      </dgm:t>
    </dgm:pt>
    <dgm:pt modelId="{1DB1051C-7A9E-4922-A398-81E21545293A}">
      <dgm:prSet phldrT="[Текст]"/>
      <dgm:spPr/>
      <dgm:t>
        <a:bodyPr/>
        <a:lstStyle/>
        <a:p>
          <a:r>
            <a:rPr lang="ru-RU" dirty="0" smtClean="0"/>
            <a:t>Редукция</a:t>
          </a:r>
          <a:endParaRPr lang="ru-RU" dirty="0"/>
        </a:p>
      </dgm:t>
    </dgm:pt>
    <dgm:pt modelId="{C479204F-42DA-4D90-84DF-F1657434C5F5}" type="parTrans" cxnId="{E6D69D7A-E397-4EA8-B99C-F8208CC10A0F}">
      <dgm:prSet/>
      <dgm:spPr/>
      <dgm:t>
        <a:bodyPr/>
        <a:lstStyle/>
        <a:p>
          <a:endParaRPr lang="ru-RU"/>
        </a:p>
      </dgm:t>
    </dgm:pt>
    <dgm:pt modelId="{9CB854A8-D616-4D59-8FDD-F34E639D2A9D}" type="sibTrans" cxnId="{E6D69D7A-E397-4EA8-B99C-F8208CC10A0F}">
      <dgm:prSet/>
      <dgm:spPr/>
      <dgm:t>
        <a:bodyPr/>
        <a:lstStyle/>
        <a:p>
          <a:endParaRPr lang="ru-RU"/>
        </a:p>
      </dgm:t>
    </dgm:pt>
    <dgm:pt modelId="{EB8EF8DE-7ABB-4EAB-9216-C18C189BB206}" type="pres">
      <dgm:prSet presAssocID="{F6961344-B41F-4907-A1AA-6A3995DC478F}" presName="compositeShape" presStyleCnt="0">
        <dgm:presLayoutVars>
          <dgm:chMax val="7"/>
          <dgm:dir/>
          <dgm:resizeHandles val="exact"/>
        </dgm:presLayoutVars>
      </dgm:prSet>
      <dgm:spPr/>
    </dgm:pt>
    <dgm:pt modelId="{457E2D8A-7535-49C9-B026-7E3CD4456A40}" type="pres">
      <dgm:prSet presAssocID="{5039B0AB-0415-4AAB-A607-7DEA83A38B7D}" presName="circ1" presStyleLbl="vennNode1" presStyleIdx="0" presStyleCnt="3"/>
      <dgm:spPr/>
      <dgm:t>
        <a:bodyPr/>
        <a:lstStyle/>
        <a:p>
          <a:endParaRPr lang="ru-RU"/>
        </a:p>
      </dgm:t>
    </dgm:pt>
    <dgm:pt modelId="{4F73F6CB-BD3A-488C-A826-0F129C64AAA8}" type="pres">
      <dgm:prSet presAssocID="{5039B0AB-0415-4AAB-A607-7DEA83A38B7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41058-A55A-4DA6-9183-C1337FE1F115}" type="pres">
      <dgm:prSet presAssocID="{A1E3C171-46AD-4CF6-9453-63EEE2BDADAB}" presName="circ2" presStyleLbl="vennNode1" presStyleIdx="1" presStyleCnt="3"/>
      <dgm:spPr/>
      <dgm:t>
        <a:bodyPr/>
        <a:lstStyle/>
        <a:p>
          <a:endParaRPr lang="ru-RU"/>
        </a:p>
      </dgm:t>
    </dgm:pt>
    <dgm:pt modelId="{65E793EC-CDE0-421D-9656-59FCF6DD0B6D}" type="pres">
      <dgm:prSet presAssocID="{A1E3C171-46AD-4CF6-9453-63EEE2BDADA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3297C-61C9-48CC-9347-0851DAF59097}" type="pres">
      <dgm:prSet presAssocID="{1DB1051C-7A9E-4922-A398-81E21545293A}" presName="circ3" presStyleLbl="vennNode1" presStyleIdx="2" presStyleCnt="3"/>
      <dgm:spPr/>
      <dgm:t>
        <a:bodyPr/>
        <a:lstStyle/>
        <a:p>
          <a:endParaRPr lang="ru-RU"/>
        </a:p>
      </dgm:t>
    </dgm:pt>
    <dgm:pt modelId="{91F2FD9B-5EB2-4567-8A99-8147016D1031}" type="pres">
      <dgm:prSet presAssocID="{1DB1051C-7A9E-4922-A398-81E21545293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A4322D-D2A0-4A4D-BFD5-45046424926F}" type="presOf" srcId="{5039B0AB-0415-4AAB-A607-7DEA83A38B7D}" destId="{4F73F6CB-BD3A-488C-A826-0F129C64AAA8}" srcOrd="1" destOrd="0" presId="urn:microsoft.com/office/officeart/2005/8/layout/venn1"/>
    <dgm:cxn modelId="{E8619717-0D59-4F62-801E-589991EC2AC6}" type="presOf" srcId="{5039B0AB-0415-4AAB-A607-7DEA83A38B7D}" destId="{457E2D8A-7535-49C9-B026-7E3CD4456A40}" srcOrd="0" destOrd="0" presId="urn:microsoft.com/office/officeart/2005/8/layout/venn1"/>
    <dgm:cxn modelId="{96A4EE5A-19C4-4D41-B244-D1F318ED1A2E}" type="presOf" srcId="{F6961344-B41F-4907-A1AA-6A3995DC478F}" destId="{EB8EF8DE-7ABB-4EAB-9216-C18C189BB206}" srcOrd="0" destOrd="0" presId="urn:microsoft.com/office/officeart/2005/8/layout/venn1"/>
    <dgm:cxn modelId="{392550B8-22D7-4DCB-A54C-FBE607397752}" type="presOf" srcId="{A1E3C171-46AD-4CF6-9453-63EEE2BDADAB}" destId="{4FC41058-A55A-4DA6-9183-C1337FE1F115}" srcOrd="0" destOrd="0" presId="urn:microsoft.com/office/officeart/2005/8/layout/venn1"/>
    <dgm:cxn modelId="{E8501386-CFF2-49C4-96B5-CD7AD903A6EA}" srcId="{F6961344-B41F-4907-A1AA-6A3995DC478F}" destId="{A1E3C171-46AD-4CF6-9453-63EEE2BDADAB}" srcOrd="1" destOrd="0" parTransId="{337FE1BC-7A6E-46C2-ABA0-2604B6D47FE6}" sibTransId="{C957784A-45A0-46A8-8220-1614EA6B5909}"/>
    <dgm:cxn modelId="{BD3EECFE-2B36-4845-9508-4F3D955511D1}" type="presOf" srcId="{A1E3C171-46AD-4CF6-9453-63EEE2BDADAB}" destId="{65E793EC-CDE0-421D-9656-59FCF6DD0B6D}" srcOrd="1" destOrd="0" presId="urn:microsoft.com/office/officeart/2005/8/layout/venn1"/>
    <dgm:cxn modelId="{E6D69D7A-E397-4EA8-B99C-F8208CC10A0F}" srcId="{F6961344-B41F-4907-A1AA-6A3995DC478F}" destId="{1DB1051C-7A9E-4922-A398-81E21545293A}" srcOrd="2" destOrd="0" parTransId="{C479204F-42DA-4D90-84DF-F1657434C5F5}" sibTransId="{9CB854A8-D616-4D59-8FDD-F34E639D2A9D}"/>
    <dgm:cxn modelId="{22FC68EE-B39A-46C4-93D5-E4E582E954A3}" srcId="{F6961344-B41F-4907-A1AA-6A3995DC478F}" destId="{5039B0AB-0415-4AAB-A607-7DEA83A38B7D}" srcOrd="0" destOrd="0" parTransId="{898F6355-AAB7-4F8B-8CEE-A5268A4827D4}" sibTransId="{31BCAF42-986D-40F5-ABCF-0590F70358C8}"/>
    <dgm:cxn modelId="{33032CB0-E100-4568-A8E1-432560719B73}" type="presOf" srcId="{1DB1051C-7A9E-4922-A398-81E21545293A}" destId="{C463297C-61C9-48CC-9347-0851DAF59097}" srcOrd="0" destOrd="0" presId="urn:microsoft.com/office/officeart/2005/8/layout/venn1"/>
    <dgm:cxn modelId="{A7F94381-E1E9-48EE-BC1A-5849752CB19A}" type="presOf" srcId="{1DB1051C-7A9E-4922-A398-81E21545293A}" destId="{91F2FD9B-5EB2-4567-8A99-8147016D1031}" srcOrd="1" destOrd="0" presId="urn:microsoft.com/office/officeart/2005/8/layout/venn1"/>
    <dgm:cxn modelId="{DFD19DBE-E8F7-4AD8-AC91-79A07F351F5C}" type="presParOf" srcId="{EB8EF8DE-7ABB-4EAB-9216-C18C189BB206}" destId="{457E2D8A-7535-49C9-B026-7E3CD4456A40}" srcOrd="0" destOrd="0" presId="urn:microsoft.com/office/officeart/2005/8/layout/venn1"/>
    <dgm:cxn modelId="{69B9562E-77AB-434F-8846-29346A84D1A8}" type="presParOf" srcId="{EB8EF8DE-7ABB-4EAB-9216-C18C189BB206}" destId="{4F73F6CB-BD3A-488C-A826-0F129C64AAA8}" srcOrd="1" destOrd="0" presId="urn:microsoft.com/office/officeart/2005/8/layout/venn1"/>
    <dgm:cxn modelId="{65E1466D-1B8C-43C2-8F36-AF8C9AC5DEA6}" type="presParOf" srcId="{EB8EF8DE-7ABB-4EAB-9216-C18C189BB206}" destId="{4FC41058-A55A-4DA6-9183-C1337FE1F115}" srcOrd="2" destOrd="0" presId="urn:microsoft.com/office/officeart/2005/8/layout/venn1"/>
    <dgm:cxn modelId="{31A0EB01-B9D3-4FDB-8658-BB76D066AA5E}" type="presParOf" srcId="{EB8EF8DE-7ABB-4EAB-9216-C18C189BB206}" destId="{65E793EC-CDE0-421D-9656-59FCF6DD0B6D}" srcOrd="3" destOrd="0" presId="urn:microsoft.com/office/officeart/2005/8/layout/venn1"/>
    <dgm:cxn modelId="{6E134FBD-3B1B-4366-A972-DC89CBBB7500}" type="presParOf" srcId="{EB8EF8DE-7ABB-4EAB-9216-C18C189BB206}" destId="{C463297C-61C9-48CC-9347-0851DAF59097}" srcOrd="4" destOrd="0" presId="urn:microsoft.com/office/officeart/2005/8/layout/venn1"/>
    <dgm:cxn modelId="{2C311D2D-4C6D-43A0-A590-DEBDBC857728}" type="presParOf" srcId="{EB8EF8DE-7ABB-4EAB-9216-C18C189BB206}" destId="{91F2FD9B-5EB2-4567-8A99-8147016D103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377CD-60B4-4A11-9CBD-1FBAD2FA8397}">
      <dsp:nvSpPr>
        <dsp:cNvPr id="0" name=""/>
        <dsp:cNvSpPr/>
      </dsp:nvSpPr>
      <dsp:spPr>
        <a:xfrm>
          <a:off x="0" y="504741"/>
          <a:ext cx="8229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19E17A-1FD7-4AD9-88E3-55CC8F776F78}">
      <dsp:nvSpPr>
        <dsp:cNvPr id="0" name=""/>
        <dsp:cNvSpPr/>
      </dsp:nvSpPr>
      <dsp:spPr>
        <a:xfrm>
          <a:off x="400024" y="185727"/>
          <a:ext cx="576072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Опускаются служебные слова. </a:t>
          </a:r>
        </a:p>
      </dsp:txBody>
      <dsp:txXfrm>
        <a:off x="434609" y="220312"/>
        <a:ext cx="5691550" cy="639310"/>
      </dsp:txXfrm>
    </dsp:sp>
    <dsp:sp modelId="{33F4D7B9-A241-43C3-83DD-E42182516E93}">
      <dsp:nvSpPr>
        <dsp:cNvPr id="0" name=""/>
        <dsp:cNvSpPr/>
      </dsp:nvSpPr>
      <dsp:spPr>
        <a:xfrm>
          <a:off x="0" y="1593381"/>
          <a:ext cx="8229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0CB4C-537E-431A-9423-12DCA086B382}">
      <dsp:nvSpPr>
        <dsp:cNvPr id="0" name=""/>
        <dsp:cNvSpPr/>
      </dsp:nvSpPr>
      <dsp:spPr>
        <a:xfrm>
          <a:off x="400024" y="1185856"/>
          <a:ext cx="576072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Сокращаются слова.</a:t>
          </a:r>
          <a:endParaRPr lang="ru-RU" sz="2400" kern="1200" dirty="0" smtClean="0"/>
        </a:p>
      </dsp:txBody>
      <dsp:txXfrm>
        <a:off x="434609" y="1220441"/>
        <a:ext cx="5691550" cy="639310"/>
      </dsp:txXfrm>
    </dsp:sp>
    <dsp:sp modelId="{0C181BF4-0630-4FA2-AEE4-A54542CE7459}">
      <dsp:nvSpPr>
        <dsp:cNvPr id="0" name=""/>
        <dsp:cNvSpPr/>
      </dsp:nvSpPr>
      <dsp:spPr>
        <a:xfrm>
          <a:off x="0" y="2682021"/>
          <a:ext cx="8229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9504E-9790-4068-B814-B8D72722C09F}">
      <dsp:nvSpPr>
        <dsp:cNvPr id="0" name=""/>
        <dsp:cNvSpPr/>
      </dsp:nvSpPr>
      <dsp:spPr>
        <a:xfrm>
          <a:off x="411480" y="2327781"/>
          <a:ext cx="576072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Сокращаются слоги.</a:t>
          </a:r>
        </a:p>
      </dsp:txBody>
      <dsp:txXfrm>
        <a:off x="446065" y="2362366"/>
        <a:ext cx="5691550" cy="639310"/>
      </dsp:txXfrm>
    </dsp:sp>
    <dsp:sp modelId="{EFDD5B66-55AB-4CAA-B0B7-8321642D80E0}">
      <dsp:nvSpPr>
        <dsp:cNvPr id="0" name=""/>
        <dsp:cNvSpPr/>
      </dsp:nvSpPr>
      <dsp:spPr>
        <a:xfrm>
          <a:off x="0" y="3770661"/>
          <a:ext cx="8229600" cy="60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BC482C-C1AB-484E-BDF2-3D2B17EF5938}">
      <dsp:nvSpPr>
        <dsp:cNvPr id="0" name=""/>
        <dsp:cNvSpPr/>
      </dsp:nvSpPr>
      <dsp:spPr>
        <a:xfrm>
          <a:off x="411480" y="3416421"/>
          <a:ext cx="5760720" cy="708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Сокращаются слова при помощи цифр. </a:t>
          </a:r>
          <a:endParaRPr lang="ru-RU" sz="2400" kern="1200" dirty="0"/>
        </a:p>
      </dsp:txBody>
      <dsp:txXfrm>
        <a:off x="446065" y="3451006"/>
        <a:ext cx="5691550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E2D8A-7535-49C9-B026-7E3CD4456A40}">
      <dsp:nvSpPr>
        <dsp:cNvPr id="0" name=""/>
        <dsp:cNvSpPr/>
      </dsp:nvSpPr>
      <dsp:spPr>
        <a:xfrm>
          <a:off x="2834189" y="64968"/>
          <a:ext cx="3118495" cy="31184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Аббревиатура</a:t>
          </a:r>
          <a:endParaRPr lang="ru-RU" sz="3000" kern="1200" dirty="0"/>
        </a:p>
      </dsp:txBody>
      <dsp:txXfrm>
        <a:off x="3249988" y="610705"/>
        <a:ext cx="2286896" cy="1403323"/>
      </dsp:txXfrm>
    </dsp:sp>
    <dsp:sp modelId="{4FC41058-A55A-4DA6-9183-C1337FE1F115}">
      <dsp:nvSpPr>
        <dsp:cNvPr id="0" name=""/>
        <dsp:cNvSpPr/>
      </dsp:nvSpPr>
      <dsp:spPr>
        <a:xfrm>
          <a:off x="3959446" y="2014028"/>
          <a:ext cx="3118495" cy="31184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err="1" smtClean="0"/>
            <a:t>Эмоджи</a:t>
          </a:r>
          <a:endParaRPr lang="ru-RU" sz="3000" kern="1200" dirty="0"/>
        </a:p>
      </dsp:txBody>
      <dsp:txXfrm>
        <a:off x="4913186" y="2819639"/>
        <a:ext cx="1871097" cy="1715172"/>
      </dsp:txXfrm>
    </dsp:sp>
    <dsp:sp modelId="{C463297C-61C9-48CC-9347-0851DAF59097}">
      <dsp:nvSpPr>
        <dsp:cNvPr id="0" name=""/>
        <dsp:cNvSpPr/>
      </dsp:nvSpPr>
      <dsp:spPr>
        <a:xfrm>
          <a:off x="1708931" y="2014028"/>
          <a:ext cx="3118495" cy="311849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Редукция</a:t>
          </a:r>
          <a:endParaRPr lang="ru-RU" sz="3000" kern="1200" dirty="0"/>
        </a:p>
      </dsp:txBody>
      <dsp:txXfrm>
        <a:off x="2002590" y="2819639"/>
        <a:ext cx="1871097" cy="17151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2600343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СМС - сокращения </a:t>
            </a:r>
            <a:br>
              <a:rPr lang="ru-RU" b="1" dirty="0" smtClean="0"/>
            </a:br>
            <a:r>
              <a:rPr lang="ru-RU" b="1" dirty="0" smtClean="0"/>
              <a:t>в английском и русском языках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72008"/>
            <a:ext cx="7200928" cy="1857388"/>
          </a:xfrm>
        </p:spPr>
        <p:txBody>
          <a:bodyPr>
            <a:normAutofit fontScale="92500" lnSpcReduction="10000"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Проект выполнила Смирнова Кристина, учащаяся 11 «А» класса МБОУ «СШ № 32» г. Норильска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Руководитель: Красильникова В.А., учитель английского языка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Аббревиатура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25605" t="52956" r="21767" b="29890"/>
          <a:stretch>
            <a:fillRect/>
          </a:stretch>
        </p:blipFill>
        <p:spPr bwMode="auto">
          <a:xfrm>
            <a:off x="457200" y="1928802"/>
            <a:ext cx="82296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Редукция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25882" t="39655" r="21732" b="21675"/>
          <a:stretch>
            <a:fillRect/>
          </a:stretch>
        </p:blipFill>
        <p:spPr bwMode="auto">
          <a:xfrm>
            <a:off x="457200" y="2154621"/>
            <a:ext cx="8229600" cy="3417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Эмоджи</a:t>
            </a:r>
            <a:endParaRPr lang="ru-RU" dirty="0"/>
          </a:p>
        </p:txBody>
      </p:sp>
      <p:pic>
        <p:nvPicPr>
          <p:cNvPr id="4098" name="Picture 2" descr="C:\Users\Рафкат\Desktop\проект письмо\whatsapp-smiles-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094" y="1600200"/>
            <a:ext cx="685981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Почему вы сокращаете слова в переписках?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2. Все ли сокращения вы можете понять?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3.С кем вы употребляете сокращения в общении? 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фразы!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  </a:t>
            </a:r>
            <a:r>
              <a:rPr lang="ru-RU" dirty="0" err="1" smtClean="0"/>
              <a:t>il</a:t>
            </a:r>
            <a:r>
              <a:rPr lang="ru-RU" dirty="0" smtClean="0"/>
              <a:t> </a:t>
            </a:r>
            <a:r>
              <a:rPr lang="ru-RU" dirty="0" err="1" smtClean="0"/>
              <a:t>b</a:t>
            </a:r>
            <a:r>
              <a:rPr lang="ru-RU" dirty="0" smtClean="0"/>
              <a:t> @ </a:t>
            </a:r>
            <a:r>
              <a:rPr lang="ru-RU" dirty="0" err="1" smtClean="0"/>
              <a:t>home</a:t>
            </a:r>
            <a:r>
              <a:rPr lang="ru-RU" dirty="0" smtClean="0"/>
              <a:t> @ 9.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Meet u @ 3 opposite park.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Can’t come 2 cinema 2night. Lot of hw.</a:t>
            </a:r>
          </a:p>
          <a:p>
            <a:pPr marL="742950" indent="-742950">
              <a:buFont typeface="+mj-lt"/>
              <a:buAutoNum type="arabicPeriod"/>
            </a:pPr>
            <a:r>
              <a:rPr lang="ru-RU" dirty="0" err="1" smtClean="0"/>
              <a:t>thats</a:t>
            </a:r>
            <a:r>
              <a:rPr lang="ru-RU" dirty="0" smtClean="0"/>
              <a:t> 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gd</a:t>
            </a:r>
            <a:r>
              <a:rPr lang="ru-RU" dirty="0" smtClean="0"/>
              <a:t> </a:t>
            </a:r>
            <a:r>
              <a:rPr lang="ru-RU" dirty="0" err="1" smtClean="0"/>
              <a:t>idea</a:t>
            </a:r>
            <a:r>
              <a:rPr lang="ru-RU" dirty="0" smtClean="0"/>
              <a:t>!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У </a:t>
            </a:r>
            <a:r>
              <a:rPr lang="ru-RU" dirty="0" err="1" smtClean="0"/>
              <a:t>тя</a:t>
            </a:r>
            <a:r>
              <a:rPr lang="ru-RU" dirty="0" smtClean="0"/>
              <a:t> есть ДЗ по литре? Дай </a:t>
            </a:r>
            <a:r>
              <a:rPr lang="ru-RU" dirty="0" err="1" smtClean="0"/>
              <a:t>пжлст</a:t>
            </a:r>
            <a:r>
              <a:rPr lang="ru-RU" dirty="0" smtClean="0"/>
              <a:t>. </a:t>
            </a:r>
            <a:r>
              <a:rPr lang="ru-RU" dirty="0" err="1" smtClean="0"/>
              <a:t>Спс</a:t>
            </a:r>
            <a:r>
              <a:rPr lang="ru-RU" dirty="0" smtClean="0"/>
              <a:t> заранее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 </a:t>
            </a:r>
            <a:r>
              <a:rPr lang="ru-RU" dirty="0" err="1" smtClean="0"/>
              <a:t>Прив</a:t>
            </a:r>
            <a:r>
              <a:rPr lang="ru-RU" dirty="0" smtClean="0"/>
              <a:t> </a:t>
            </a:r>
            <a:r>
              <a:rPr lang="ru-RU" dirty="0" err="1" smtClean="0"/>
              <a:t>кто-нить</a:t>
            </a:r>
            <a:r>
              <a:rPr lang="ru-RU" dirty="0" smtClean="0"/>
              <a:t> знает </a:t>
            </a:r>
            <a:r>
              <a:rPr lang="ru-RU" dirty="0" err="1" smtClean="0"/>
              <a:t>када</a:t>
            </a:r>
            <a:r>
              <a:rPr lang="ru-RU" dirty="0" smtClean="0"/>
              <a:t> ДР у </a:t>
            </a:r>
            <a:r>
              <a:rPr lang="ru-RU" dirty="0" err="1" smtClean="0"/>
              <a:t>препода</a:t>
            </a:r>
            <a:r>
              <a:rPr lang="ru-RU" dirty="0" smtClean="0"/>
              <a:t>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Рафкат\Desktop\проект письмо\telefon_wYnwS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61" y="142852"/>
            <a:ext cx="2190739" cy="164305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1. Передача большего количества информации за минимальное количество времени.</a:t>
            </a:r>
          </a:p>
          <a:p>
            <a:pPr>
              <a:buNone/>
            </a:pPr>
            <a:r>
              <a:rPr lang="ru-RU" sz="3400" dirty="0" smtClean="0"/>
              <a:t>2. Секретность информации.</a:t>
            </a:r>
          </a:p>
          <a:p>
            <a:pPr>
              <a:buNone/>
            </a:pPr>
            <a:r>
              <a:rPr lang="ru-RU" sz="3400" dirty="0" smtClean="0"/>
              <a:t>3. Наглядно-эмоциональное окрашивание речи.</a:t>
            </a:r>
          </a:p>
          <a:p>
            <a:pPr>
              <a:buNone/>
            </a:pPr>
            <a:r>
              <a:rPr lang="ru-RU" sz="3400" dirty="0" smtClean="0"/>
              <a:t>4. Возможность научиться  четко и лаконично формулировать свои мысли.</a:t>
            </a:r>
          </a:p>
          <a:p>
            <a:pPr>
              <a:buNone/>
            </a:pPr>
            <a:r>
              <a:rPr lang="ru-RU" sz="3400" dirty="0" smtClean="0"/>
              <a:t>5. Возрождение традиции переписки.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1. Затруднение в понимании содержания</a:t>
            </a:r>
          </a:p>
          <a:p>
            <a:pPr>
              <a:buNone/>
            </a:pPr>
            <a:r>
              <a:rPr lang="ru-RU" sz="3400" dirty="0" smtClean="0"/>
              <a:t>2. Ограниченное количество символов</a:t>
            </a:r>
          </a:p>
          <a:p>
            <a:pPr>
              <a:buNone/>
            </a:pPr>
            <a:r>
              <a:rPr lang="ru-RU" sz="3400" dirty="0" smtClean="0"/>
              <a:t>3. Пренебрежение правилами грамматики и орфографии, что приводит к снижению грамотности.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Рафкат\Desktop\проект письмо\Plyusy-i-minusy-bitko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0"/>
            <a:ext cx="5429288" cy="163284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768997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dirty="0" err="1" smtClean="0"/>
              <a:t>il</a:t>
            </a:r>
            <a:r>
              <a:rPr lang="ru-RU" dirty="0" smtClean="0"/>
              <a:t> </a:t>
            </a:r>
            <a:r>
              <a:rPr lang="ru-RU" dirty="0" err="1" smtClean="0"/>
              <a:t>b</a:t>
            </a:r>
            <a:r>
              <a:rPr lang="ru-RU" dirty="0" smtClean="0"/>
              <a:t> @ </a:t>
            </a:r>
            <a:r>
              <a:rPr lang="ru-RU" dirty="0" err="1" smtClean="0"/>
              <a:t>home</a:t>
            </a:r>
            <a:r>
              <a:rPr lang="ru-RU" dirty="0" smtClean="0"/>
              <a:t> @ 9.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Meet u @ 3 opposite park.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Can’t come 2 cinema 2night. Lot of hw.</a:t>
            </a:r>
          </a:p>
          <a:p>
            <a:pPr marL="742950" indent="-742950">
              <a:buFont typeface="+mj-lt"/>
              <a:buAutoNum type="arabicPeriod"/>
            </a:pPr>
            <a:r>
              <a:rPr lang="ru-RU" dirty="0" err="1" smtClean="0"/>
              <a:t>thats</a:t>
            </a:r>
            <a:r>
              <a:rPr lang="ru-RU" dirty="0" smtClean="0"/>
              <a:t> 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gd</a:t>
            </a:r>
            <a:r>
              <a:rPr lang="ru-RU" dirty="0" smtClean="0"/>
              <a:t> </a:t>
            </a:r>
            <a:r>
              <a:rPr lang="ru-RU" dirty="0" err="1" smtClean="0"/>
              <a:t>idea</a:t>
            </a:r>
            <a:r>
              <a:rPr lang="ru-RU" dirty="0" smtClean="0"/>
              <a:t>!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У </a:t>
            </a:r>
            <a:r>
              <a:rPr lang="ru-RU" dirty="0" err="1" smtClean="0"/>
              <a:t>тя</a:t>
            </a:r>
            <a:r>
              <a:rPr lang="ru-RU" dirty="0" smtClean="0"/>
              <a:t> есть ДЗ по литре? Дай </a:t>
            </a:r>
            <a:r>
              <a:rPr lang="ru-RU" dirty="0" err="1" smtClean="0"/>
              <a:t>пжлст</a:t>
            </a:r>
            <a:r>
              <a:rPr lang="ru-RU" dirty="0" smtClean="0"/>
              <a:t>. </a:t>
            </a:r>
            <a:r>
              <a:rPr lang="ru-RU" dirty="0" err="1" smtClean="0"/>
              <a:t>Спс</a:t>
            </a:r>
            <a:r>
              <a:rPr lang="ru-RU" dirty="0" smtClean="0"/>
              <a:t> заранее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 </a:t>
            </a:r>
            <a:r>
              <a:rPr lang="ru-RU" dirty="0" err="1" smtClean="0"/>
              <a:t>Прив</a:t>
            </a:r>
            <a:r>
              <a:rPr lang="ru-RU" dirty="0" smtClean="0"/>
              <a:t> </a:t>
            </a:r>
            <a:r>
              <a:rPr lang="ru-RU" dirty="0" err="1" smtClean="0"/>
              <a:t>кто-нить</a:t>
            </a:r>
            <a:r>
              <a:rPr lang="ru-RU" dirty="0" smtClean="0"/>
              <a:t> знает </a:t>
            </a:r>
            <a:r>
              <a:rPr lang="ru-RU" dirty="0" err="1" smtClean="0"/>
              <a:t>када</a:t>
            </a:r>
            <a:r>
              <a:rPr lang="ru-RU" dirty="0" smtClean="0"/>
              <a:t> ДР у </a:t>
            </a:r>
            <a:r>
              <a:rPr lang="ru-RU" dirty="0" err="1" smtClean="0"/>
              <a:t>препода</a:t>
            </a:r>
            <a:r>
              <a:rPr lang="ru-RU" dirty="0" smtClean="0"/>
              <a:t>?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635798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I’ll be at home at 9.</a:t>
            </a:r>
            <a:endParaRPr lang="ru-RU" sz="3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I will meet you at three o’clock opposite the park.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I can’t come to the cinema tonight. I’ve got lots of homework.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400" dirty="0" smtClean="0"/>
              <a:t>That’s a good idea! </a:t>
            </a:r>
            <a:endParaRPr lang="ru-RU" sz="3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/>
              <a:t>У тебя есть домашнее задание по литературе? Дай, пожалуйста. Спасибо заранее.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400" dirty="0" smtClean="0"/>
              <a:t>Привет. Кто-нибудь знает, когда день рождения у преподавателя?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Понравился ли вам проект?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mtClean="0"/>
              <a:t>Отлично!!!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Скучно…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Плохо.</a:t>
            </a:r>
            <a:endParaRPr lang="ru-RU" dirty="0"/>
          </a:p>
        </p:txBody>
      </p:sp>
      <p:pic>
        <p:nvPicPr>
          <p:cNvPr id="4098" name="Picture 2" descr="C:\Users\Рафкат\Desktop\проект письмо\Emoticon-showing-thumbs-412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285860"/>
            <a:ext cx="3243749" cy="169779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099" name="Picture 3" descr="C:\Users\Рафкат\Desktop\проект письмо\53e39363252692926292849c6650a8a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286124"/>
            <a:ext cx="1219200" cy="1219200"/>
          </a:xfrm>
          <a:prstGeom prst="rect">
            <a:avLst/>
          </a:prstGeom>
          <a:noFill/>
        </p:spPr>
      </p:pic>
      <p:pic>
        <p:nvPicPr>
          <p:cNvPr id="4100" name="Picture 4" descr="C:\Users\Рафкат\Desktop\проект письмо\depositphotos_63464635-stock-illustration-dislike-sign-emoticon-carto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8580" y="4857760"/>
            <a:ext cx="159204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err="1" smtClean="0"/>
              <a:t>СМС-сообщения</a:t>
            </a:r>
            <a:r>
              <a:rPr lang="ru-RU" dirty="0" smtClean="0"/>
              <a:t> - самый распространенный способ общения с помощью мобильной связи. </a:t>
            </a:r>
            <a:endParaRPr lang="ru-RU" dirty="0"/>
          </a:p>
        </p:txBody>
      </p:sp>
      <p:pic>
        <p:nvPicPr>
          <p:cNvPr id="1027" name="Picture 3" descr="C:\Users\Рафкат\Desktop\проект письмо\sms-mobile-696x3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286124"/>
            <a:ext cx="5580912" cy="314327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Рафкат\Desktop\проект письмо\smiley_thank_you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476343" cy="37441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выявление особенностей и способов образования СМС -сокращений в современном английском и русском языках</a:t>
            </a:r>
            <a:endParaRPr lang="ru-RU" dirty="0"/>
          </a:p>
        </p:txBody>
      </p:sp>
      <p:pic>
        <p:nvPicPr>
          <p:cNvPr id="2050" name="Picture 2" descr="C:\Users\Рафкат\Desktop\проект письмо\l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500174"/>
            <a:ext cx="3028950" cy="28575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1. Изучить информацию по данной теме.</a:t>
            </a:r>
          </a:p>
          <a:p>
            <a:pPr fontAlgn="base"/>
            <a:r>
              <a:rPr lang="ru-RU" dirty="0" smtClean="0"/>
              <a:t>2. Выяснить историю возникновения СМС –сообщений.</a:t>
            </a:r>
          </a:p>
          <a:p>
            <a:pPr fontAlgn="base"/>
            <a:r>
              <a:rPr lang="ru-RU" dirty="0" smtClean="0"/>
              <a:t>3. Выявить характерные черты СМС –сокращений в русском и английских языках.</a:t>
            </a:r>
          </a:p>
          <a:p>
            <a:pPr fontAlgn="base"/>
            <a:r>
              <a:rPr lang="ru-RU" dirty="0" smtClean="0"/>
              <a:t>4. Провести анкетирование среди учащихся 5-6 классов с целью установления причины употребления сокращений при переписке.</a:t>
            </a:r>
          </a:p>
          <a:p>
            <a:pPr fontAlgn="base"/>
            <a:r>
              <a:rPr lang="ru-RU" dirty="0" smtClean="0"/>
              <a:t>5. Составить краткий словарь СМС – сокращений в русском и английских языках.</a:t>
            </a:r>
          </a:p>
          <a:p>
            <a:endParaRPr lang="ru-RU" dirty="0"/>
          </a:p>
        </p:txBody>
      </p:sp>
      <p:pic>
        <p:nvPicPr>
          <p:cNvPr id="3075" name="Picture 3" descr="C:\Users\Рафкат\Desktop\проект телефоны\Unknown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2466975" cy="18478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ценность: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результаты и продукты проекта могут быть использованы в качестве дополнительного материала для дальнейшего изучения английского языка и при общении с друзьями по переписке.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C:\Users\Рафкат\Desktop\проект письмо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572008"/>
            <a:ext cx="3000375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История возникновения и развития СМС –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SMS - </a:t>
            </a:r>
            <a:r>
              <a:rPr lang="ru-RU" sz="2400" dirty="0" err="1" smtClean="0"/>
              <a:t>Short</a:t>
            </a:r>
            <a:r>
              <a:rPr lang="ru-RU" sz="2400" dirty="0" smtClean="0"/>
              <a:t> </a:t>
            </a:r>
            <a:r>
              <a:rPr lang="ru-RU" sz="2400" dirty="0" err="1" smtClean="0"/>
              <a:t>Message</a:t>
            </a:r>
            <a:r>
              <a:rPr lang="ru-RU" sz="2400" dirty="0" smtClean="0"/>
              <a:t> </a:t>
            </a:r>
            <a:r>
              <a:rPr lang="ru-RU" sz="2400" dirty="0" err="1" smtClean="0"/>
              <a:t>Service</a:t>
            </a:r>
            <a:r>
              <a:rPr lang="ru-RU" sz="2400" dirty="0" smtClean="0"/>
              <a:t>  или Служба Коротких Сообщений</a:t>
            </a:r>
          </a:p>
          <a:p>
            <a:r>
              <a:rPr lang="ru-RU" sz="2400" dirty="0" smtClean="0"/>
              <a:t>Придумал SMS  инженер компании </a:t>
            </a:r>
            <a:r>
              <a:rPr lang="ru-RU" sz="2400" dirty="0" err="1" smtClean="0"/>
              <a:t>Vodafone</a:t>
            </a:r>
            <a:r>
              <a:rPr lang="ru-RU" sz="2400" dirty="0" smtClean="0"/>
              <a:t> Нейл </a:t>
            </a:r>
            <a:r>
              <a:rPr lang="ru-RU" sz="2400" dirty="0" err="1" smtClean="0"/>
              <a:t>Пэпуорс</a:t>
            </a:r>
            <a:r>
              <a:rPr lang="ru-RU" sz="2400" dirty="0" smtClean="0"/>
              <a:t>  (</a:t>
            </a:r>
            <a:r>
              <a:rPr lang="ru-RU" sz="2400" dirty="0" err="1" smtClean="0"/>
              <a:t>Neil</a:t>
            </a:r>
            <a:r>
              <a:rPr lang="ru-RU" sz="2400" dirty="0" smtClean="0"/>
              <a:t> </a:t>
            </a:r>
            <a:r>
              <a:rPr lang="ru-RU" sz="2400" dirty="0" err="1" smtClean="0"/>
              <a:t>Papworth</a:t>
            </a:r>
            <a:r>
              <a:rPr lang="ru-RU" sz="2400" dirty="0" smtClean="0"/>
              <a:t>).  </a:t>
            </a:r>
          </a:p>
          <a:p>
            <a:r>
              <a:rPr lang="ru-RU" sz="2400" dirty="0" smtClean="0"/>
              <a:t>Со своего телефона он в 1992 году отправил коллегам первое в мире SMS-сообщение, содержащее короткое поздравление с наступающим Рождеством. </a:t>
            </a:r>
          </a:p>
          <a:p>
            <a:r>
              <a:rPr lang="ru-RU" sz="2400" dirty="0" smtClean="0"/>
              <a:t> На свет появилась технология, изменившая впоследствии мобильную жизнь миллионов людей. В 2000 году сотовые компании ввели услугу SMS. </a:t>
            </a:r>
            <a:endParaRPr lang="ru-RU" sz="2400" dirty="0"/>
          </a:p>
        </p:txBody>
      </p:sp>
      <p:pic>
        <p:nvPicPr>
          <p:cNvPr id="5122" name="Picture 2" descr="C:\Users\Рафкат\Desktop\проект письмо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5514954"/>
            <a:ext cx="3429024" cy="134304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Рафкат\Desktop\проект письмо\smslanguage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1929369" cy="16335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dirty="0" smtClean="0"/>
              <a:t>Особенности СМС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         СМС — текст ограниченных размеров. Отличительная черта —несоблюдение орфографических принципов.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         Размер букв для СМС — условность. Текст может быть написан и прописными, и строчными буквами.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        Заглавные буквы используются для акцентирования внимания, для передачи повышенной интонации, крика.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          Графика </a:t>
            </a:r>
            <a:r>
              <a:rPr lang="ru-RU" dirty="0" err="1" smtClean="0"/>
              <a:t>СМС-текста</a:t>
            </a:r>
            <a:r>
              <a:rPr lang="ru-RU" dirty="0" smtClean="0"/>
              <a:t> помогает имитировать процесс живой устной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Способы образования СМС – сокращений в английском и русском языках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107154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Рафкат\Desktop\проект письмо\1389408404_1388476095_prikoly-novyy-god-8_resiz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5448840"/>
            <a:ext cx="2811292" cy="140916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Рафкат\Desktop\проект письмо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636"/>
            <a:ext cx="2262689" cy="1666871"/>
          </a:xfrm>
          <a:prstGeom prst="rect">
            <a:avLst/>
          </a:prstGeom>
          <a:noFill/>
        </p:spPr>
      </p:pic>
      <p:pic>
        <p:nvPicPr>
          <p:cNvPr id="3075" name="Picture 3" descr="C:\Users\Рафкат\Desktop\проект письмо\60_Acronyms_And_Their_Meanings_You_Dont_Know_360baze.com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2059845" cy="182878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 типа </a:t>
            </a:r>
            <a:r>
              <a:rPr lang="ru-RU" sz="3200" dirty="0" err="1" smtClean="0"/>
              <a:t>СМС-сокращений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531458"/>
              </p:ext>
            </p:extLst>
          </p:nvPr>
        </p:nvGraphicFramePr>
        <p:xfrm>
          <a:off x="214282" y="928670"/>
          <a:ext cx="8786874" cy="5197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4" name="Picture 2" descr="C:\Users\Рафкат\Desktop\проект письмо\AA-22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72396" y="5000636"/>
            <a:ext cx="1371600" cy="13716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471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СМС - сокращения  в английском и русском языках </vt:lpstr>
      <vt:lpstr>Актуальность </vt:lpstr>
      <vt:lpstr>Цель:</vt:lpstr>
      <vt:lpstr>Задачи:</vt:lpstr>
      <vt:lpstr>Практическая ценность: </vt:lpstr>
      <vt:lpstr> История возникновения и развития СМС – языка </vt:lpstr>
      <vt:lpstr>Особенности СМС </vt:lpstr>
      <vt:lpstr>Способы образования СМС – сокращений в английском и русском языках</vt:lpstr>
      <vt:lpstr>3 типа СМС-сокращений</vt:lpstr>
      <vt:lpstr>Аббревиатура</vt:lpstr>
      <vt:lpstr>Редукция</vt:lpstr>
      <vt:lpstr>Эмоджи</vt:lpstr>
      <vt:lpstr>1. Почему вы сокращаете слова в переписках? </vt:lpstr>
      <vt:lpstr>2. Все ли сокращения вы можете понять? </vt:lpstr>
      <vt:lpstr>3.С кем вы употребляете сокращения в общении?  </vt:lpstr>
      <vt:lpstr>Прочитайте фразы!</vt:lpstr>
      <vt:lpstr>Презентация PowerPoint</vt:lpstr>
      <vt:lpstr>Презентация PowerPoint</vt:lpstr>
      <vt:lpstr>Понравился ли вам проект?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Рафкат</dc:creator>
  <cp:lastModifiedBy>user</cp:lastModifiedBy>
  <cp:revision>30</cp:revision>
  <dcterms:created xsi:type="dcterms:W3CDTF">2018-05-02T10:13:59Z</dcterms:created>
  <dcterms:modified xsi:type="dcterms:W3CDTF">2021-04-07T05:14:24Z</dcterms:modified>
</cp:coreProperties>
</file>