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90" r:id="rId4"/>
    <p:sldId id="270" r:id="rId5"/>
    <p:sldId id="260" r:id="rId6"/>
    <p:sldId id="272" r:id="rId7"/>
    <p:sldId id="279" r:id="rId8"/>
    <p:sldId id="294" r:id="rId9"/>
    <p:sldId id="295" r:id="rId10"/>
    <p:sldId id="29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3366"/>
    <a:srgbClr val="CC0066"/>
    <a:srgbClr val="660066"/>
    <a:srgbClr val="3333CC"/>
    <a:srgbClr val="006600"/>
    <a:srgbClr val="333399"/>
    <a:srgbClr val="003399"/>
    <a:srgbClr val="660033"/>
    <a:srgbClr val="33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05" autoAdjust="0"/>
  </p:normalViewPr>
  <p:slideViewPr>
    <p:cSldViewPr>
      <p:cViewPr>
        <p:scale>
          <a:sx n="60" d="100"/>
          <a:sy n="60" d="100"/>
        </p:scale>
        <p:origin x="-1572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8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916832"/>
            <a:ext cx="748883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РОДИТЕЛЬСКОЕ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СОБРАНИЕ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Возрастные особенности детей 4-5 лет 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Средняя группа «ЯБЛОЧКО»</a:t>
            </a:r>
          </a:p>
          <a:p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 Бекетова И. В.</a:t>
            </a:r>
          </a:p>
        </p:txBody>
      </p:sp>
      <p:pic>
        <p:nvPicPr>
          <p:cNvPr id="10" name="Рисунок 9" descr="E:\information_groups_34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38270"/>
            <a:ext cx="2368475" cy="24193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СПАСИБО ЗА ВНИМАНИЕ!</a:t>
            </a:r>
            <a:endParaRPr lang="ru-RU" sz="5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4818" name="Picture 2" descr="http://1.bp.blogspot.com/-kVP7HN99Vms/UoJJcCTvv6I/AAAAAAAAFAI/RBUEHK78xck/s1600/113595_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Julia\Desktop\Новая папка\Без названия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764704"/>
            <a:ext cx="4464496" cy="44052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310" y="228074"/>
            <a:ext cx="72720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Возрастные особенности детей 4-5 лет</a:t>
            </a:r>
          </a:p>
        </p:txBody>
      </p:sp>
      <p:pic>
        <p:nvPicPr>
          <p:cNvPr id="3" name="Рисунок 2" descr="a61579b3-0ad0-4f3e-aa3f-41a6a7adf809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658907"/>
            <a:ext cx="3183524" cy="1731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04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2636912"/>
            <a:ext cx="3233936" cy="2021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64208" y="980728"/>
            <a:ext cx="5400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Стремление к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самостоятельности</a:t>
            </a:r>
          </a:p>
          <a:p>
            <a:endParaRPr lang="ru-RU" sz="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Этические представления</a:t>
            </a:r>
          </a:p>
          <a:p>
            <a:endParaRPr lang="ru-RU" sz="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Творческие способности</a:t>
            </a:r>
          </a:p>
          <a:p>
            <a:endParaRPr lang="ru-RU" sz="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Страхи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следствие развитого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воображения</a:t>
            </a:r>
          </a:p>
          <a:p>
            <a:endParaRPr lang="ru-RU" sz="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Отношения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сверстниками</a:t>
            </a:r>
          </a:p>
          <a:p>
            <a:endParaRPr lang="ru-RU" sz="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Активная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любознательность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5376" y="116632"/>
            <a:ext cx="835292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одителям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важно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Понять, каковы в вашей семье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и законы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которые ребенку не позволено нарушать.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Предлагать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альтернативы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вместо запретов.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Говорить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ребенку о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своих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чувствах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перегружать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совесть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ребенка.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Помнить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том, что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стоит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ребенке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рассказывать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различные страшные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истории или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обсуждать/осуждать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кого-либо.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Предоставлять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ребенку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возможности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для проявления его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творчества и самовыражения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Обеспечить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ребенку возможность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совместной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другими детьми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Понимать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что ребенок уже способен достаточно долго и увлеченно заниматься тем, что ему нравится, и ему бывает очень трудно прервать игру, поэтому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необходимости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ее заканчивать стоит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предупреждать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его заранее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Быть открытым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вопросам ребенка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Обсуждать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любые события с ребенком.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2928926" y="2143116"/>
            <a:ext cx="3571900" cy="200026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14678" y="2285992"/>
            <a:ext cx="30003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должен знать и уметь ребенок 4-5 лет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928802"/>
            <a:ext cx="23196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Описывать картинку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071802" y="1071546"/>
            <a:ext cx="33697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Считать до 5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21161" y="2000240"/>
            <a:ext cx="254492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Сравнивать предметы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3786190"/>
            <a:ext cx="27226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дорожного движения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75856" y="4500571"/>
            <a:ext cx="26688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Рисовать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357950" y="3786190"/>
            <a:ext cx="25345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Ходить, бегать, прыгать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14678" y="2857496"/>
            <a:ext cx="33575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Выступление психолога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static.wixstatic.com/media/5c83dd_9b88901e10a1410d933fa3507d514750~mv2.png_srz_384_304_85_22_0.50_1.20_0.00_png_sr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857232"/>
            <a:ext cx="4872822" cy="38576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323528" y="332980"/>
            <a:ext cx="2200624" cy="1730553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занятия по физкультуре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517649" y="399812"/>
            <a:ext cx="2302823" cy="1663721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занятие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развитию речи</a:t>
            </a:r>
          </a:p>
        </p:txBody>
      </p:sp>
      <p:sp>
        <p:nvSpPr>
          <p:cNvPr id="14" name="Овал 13"/>
          <p:cNvSpPr/>
          <p:nvPr/>
        </p:nvSpPr>
        <p:spPr>
          <a:xfrm>
            <a:off x="6378711" y="2248363"/>
            <a:ext cx="2568745" cy="2160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занятие по ознакомлению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окружающим миром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79257" y="3933056"/>
            <a:ext cx="2421538" cy="144016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занятие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математике</a:t>
            </a:r>
          </a:p>
        </p:txBody>
      </p:sp>
      <p:sp>
        <p:nvSpPr>
          <p:cNvPr id="16" name="Овал 15"/>
          <p:cNvSpPr/>
          <p:nvPr/>
        </p:nvSpPr>
        <p:spPr>
          <a:xfrm>
            <a:off x="133699" y="2226509"/>
            <a:ext cx="2088232" cy="158417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 занятия музыкой</a:t>
            </a:r>
          </a:p>
        </p:txBody>
      </p:sp>
      <p:sp>
        <p:nvSpPr>
          <p:cNvPr id="17" name="Стрелка влево 16"/>
          <p:cNvSpPr/>
          <p:nvPr/>
        </p:nvSpPr>
        <p:spPr>
          <a:xfrm rot="2153901">
            <a:off x="2448767" y="1318679"/>
            <a:ext cx="504056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лево 17"/>
          <p:cNvSpPr/>
          <p:nvPr/>
        </p:nvSpPr>
        <p:spPr>
          <a:xfrm rot="9661408">
            <a:off x="5900395" y="1342155"/>
            <a:ext cx="648072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лево 18"/>
          <p:cNvSpPr/>
          <p:nvPr/>
        </p:nvSpPr>
        <p:spPr>
          <a:xfrm rot="19549419">
            <a:off x="2523113" y="3889054"/>
            <a:ext cx="817685" cy="27652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лево 19"/>
          <p:cNvSpPr/>
          <p:nvPr/>
        </p:nvSpPr>
        <p:spPr>
          <a:xfrm rot="20672243">
            <a:off x="2272125" y="2810170"/>
            <a:ext cx="504056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лево 20"/>
          <p:cNvSpPr/>
          <p:nvPr/>
        </p:nvSpPr>
        <p:spPr>
          <a:xfrm rot="12080672">
            <a:off x="6126683" y="2906613"/>
            <a:ext cx="504056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805455" y="4289152"/>
            <a:ext cx="2198593" cy="144016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занятие по рисованию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трелка влево 22"/>
          <p:cNvSpPr/>
          <p:nvPr/>
        </p:nvSpPr>
        <p:spPr>
          <a:xfrm rot="16426749">
            <a:off x="3808238" y="4087307"/>
            <a:ext cx="504056" cy="28092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096162" y="4243033"/>
            <a:ext cx="2198593" cy="144016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занятие по лепке или аппликации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трелка влево 24"/>
          <p:cNvSpPr/>
          <p:nvPr/>
        </p:nvSpPr>
        <p:spPr>
          <a:xfrm rot="14860646">
            <a:off x="5348228" y="3929849"/>
            <a:ext cx="504056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2595938" y="836712"/>
            <a:ext cx="3744416" cy="3348371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образовательного процесса в средней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группе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10 занятий по 20 минут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65658" y="271681"/>
            <a:ext cx="26384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Коротко о разном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Julia\Desktop\Новая папка\699518558644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51065"/>
            <a:ext cx="3364441" cy="4761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11960" y="756918"/>
            <a:ext cx="47525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группу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запрещено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приносить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пистолеты, сабли, мечи, лак для ногтей, помады, духи и т. д., жевательную резинку, конфеты для угощения своих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друзей.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Нельзя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забирать детей 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родителям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в нетрезвом виде и лицам младше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18лет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Девочкам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необходимо принести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расческу.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Просьба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родителям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принимать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в 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жизни группы и детского сада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в оформлении участка, группы. Участвовать в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конкурсах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0481599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4868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76044" y="271681"/>
            <a:ext cx="47986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Режимные моменты группы </a:t>
            </a:r>
            <a:r>
              <a:rPr lang="ru-RU" sz="2000" b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«Яблочко»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5CBusJ2vkB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714356"/>
            <a:ext cx="4286280" cy="3214710"/>
          </a:xfrm>
          <a:prstGeom prst="rect">
            <a:avLst/>
          </a:prstGeom>
        </p:spPr>
      </p:pic>
      <p:pic>
        <p:nvPicPr>
          <p:cNvPr id="13" name="Рисунок 12" descr="CekdaQAhCO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48189" y="2303828"/>
            <a:ext cx="4381529" cy="32861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84463551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1486</TotalTime>
  <Words>280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Наташенька</dc:creator>
  <cp:lastModifiedBy>Владелец</cp:lastModifiedBy>
  <cp:revision>113</cp:revision>
  <dcterms:created xsi:type="dcterms:W3CDTF">2016-12-11T10:22:10Z</dcterms:created>
  <dcterms:modified xsi:type="dcterms:W3CDTF">2021-04-10T19:52:59Z</dcterms:modified>
</cp:coreProperties>
</file>