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6" r:id="rId3"/>
    <p:sldId id="256" r:id="rId4"/>
    <p:sldId id="275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8" r:id="rId14"/>
    <p:sldId id="266" r:id="rId15"/>
    <p:sldId id="267" r:id="rId16"/>
    <p:sldId id="268" r:id="rId17"/>
    <p:sldId id="269" r:id="rId18"/>
    <p:sldId id="270" r:id="rId19"/>
    <p:sldId id="271" r:id="rId20"/>
    <p:sldId id="280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3805780_27-p-foni-dlya-pauer-point-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47"/>
            <a:ext cx="9144000" cy="68546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Monotype Corsiva" pitchFamily="66" charset="0"/>
              </a:rPr>
              <a:t>Сюжетно-ролевые игры</a:t>
            </a:r>
          </a:p>
          <a:p>
            <a:pPr algn="ctr">
              <a:buNone/>
            </a:pPr>
            <a:r>
              <a:rPr lang="ru-RU" sz="4400" b="1" dirty="0" smtClean="0">
                <a:latin typeface="Monotype Corsiva" pitchFamily="66" charset="0"/>
              </a:rPr>
              <a:t>Группа </a:t>
            </a:r>
            <a:r>
              <a:rPr lang="ru-RU" sz="4400" b="1" dirty="0" err="1" smtClean="0">
                <a:latin typeface="Monotype Corsiva" pitchFamily="66" charset="0"/>
              </a:rPr>
              <a:t>общеразвивающей</a:t>
            </a:r>
            <a:r>
              <a:rPr lang="ru-RU" sz="4400" b="1" dirty="0" smtClean="0">
                <a:latin typeface="Monotype Corsiva" pitchFamily="66" charset="0"/>
              </a:rPr>
              <a:t> направленности детей 5-6 лет №2</a:t>
            </a:r>
            <a:endParaRPr lang="ru-RU" sz="44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Алёна Влад\20210210_1852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876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Desktop\Алёна Влад\20210210_1854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6000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Алёна Влад\20210210_1855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5614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kartinkinaden.ru/uploads/posts/2020-07/1593805780_27-p-foni-dlya-pauer-point-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47"/>
            <a:ext cx="9144000" cy="68546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latin typeface="Monotype Corsiva" pitchFamily="66" charset="0"/>
              </a:rPr>
              <a:t>Дом. Семья</a:t>
            </a:r>
            <a:endParaRPr lang="ru-RU" sz="8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Desktop\Алёна Влад\20210210_1853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\Desktop\Алёна Влад\20210210_1853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32939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1\Desktop\Алёна Влад\20210210_1856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1\Desktop\Алёна Влад\20210210_1857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7424"/>
            <a:ext cx="9144000" cy="7245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1\Desktop\Алёна Влад\20210210_1858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1\Desktop\Алёна Влад\20210210_1857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3805780_27-p-foni-dlya-pauer-point-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846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Мастерская</a:t>
            </a:r>
            <a:endParaRPr lang="ru-RU" sz="8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3805780_27-p-foni-dlya-pauer-point-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846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Дорога. Шофёры</a:t>
            </a:r>
            <a:endParaRPr lang="ru-RU" sz="80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1\Desktop\Алёна Влад\20210210_1842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Алёна Влад\20210210_184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5203"/>
            <a:ext cx="9144000" cy="6883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1593805780_27-p-foni-dlya-pauer-point-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47"/>
            <a:ext cx="9144000" cy="68546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atin typeface="Monotype Corsiva" pitchFamily="66" charset="0"/>
              </a:rPr>
              <a:t>Банк</a:t>
            </a:r>
            <a:endParaRPr lang="ru-RU" sz="8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Алёна Влад\20210210_1845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18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Алёна Влад\20210210_1846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44624" y="0"/>
            <a:ext cx="116652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Алёна Влад\20210210_185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Алёна Влад\20210210_1847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84584" y="0"/>
            <a:ext cx="1034394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Алёна Влад\20210210_1851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1400"/>
            <a:ext cx="9164736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18</Words>
  <Application>Microsoft Office PowerPoint</Application>
  <PresentationFormat>Экран (4:3)</PresentationFormat>
  <Paragraphs>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Мастерская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Дорога. Шофёры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2021-02-10T15:41:55Z</dcterms:created>
  <dcterms:modified xsi:type="dcterms:W3CDTF">2021-04-10T13:54:12Z</dcterms:modified>
</cp:coreProperties>
</file>