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5" r:id="rId5"/>
    <p:sldId id="264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Ольга" initials="О" lastIdx="2" clrIdx="0">
    <p:extLst>
      <p:ext uri="{19B8F6BF-5375-455C-9EA6-DF929625EA0E}">
        <p15:presenceInfo xmlns:p15="http://schemas.microsoft.com/office/powerpoint/2012/main" userId="Ольг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1" d="100"/>
          <a:sy n="81" d="100"/>
        </p:scale>
        <p:origin x="-17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1FDC89-A917-45A6-A220-49F25CFFA1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14CAE47-3505-4C01-840A-2B0758635B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3E7C91-CB42-4D30-AAA7-284F5FE58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F8C-49D2-4B62-9E2E-5C4CC7743CA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2E4FD8-0A28-4624-972B-C4353B6CE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E489BD-917B-4319-AA0C-B942F60E7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D4E-8E61-45D4-AD93-07BB781CD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32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9A6049-7218-4853-BAB5-533058DDE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5ADDA6F-AC1E-421F-AA2A-E69A798EAC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72F36A-E772-4C4A-BD83-A55EBBC5B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F8C-49D2-4B62-9E2E-5C4CC7743CA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21BF87-A69F-4949-957A-99CDA21C1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00CADB-65FE-437A-901F-47658CA69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D4E-8E61-45D4-AD93-07BB781CD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358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EFC2C96-3CBD-4F3F-8C23-4D59490126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9094E98-22ED-485B-8849-E0D7872374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59D847-0EC8-4256-9FF5-3F2DD332C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F8C-49D2-4B62-9E2E-5C4CC7743CA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998CCC-B583-40C8-8CB4-6042AE808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DE3C0C-7ED1-43C5-814F-E17C9D442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D4E-8E61-45D4-AD93-07BB781CD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91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50D89E-10E0-4E69-961B-8B482B3E9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1A59E8-8760-4EEE-931A-FD6811CA1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225F82-A43B-4AE5-B2D0-6CF25C6F0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F8C-49D2-4B62-9E2E-5C4CC7743CA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08FEEF-0F19-4E61-A228-53FFBA6E7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05BD8A-F345-4D8C-9247-28BAA62EE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D4E-8E61-45D4-AD93-07BB781CD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956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C1143C-5BC9-4B77-A998-828D132E5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CBFFA69-B0D0-4D5D-9B6B-EF2BAEDB4B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008A8C-5A53-4A97-B9DD-56D28754F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F8C-49D2-4B62-9E2E-5C4CC7743CA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608C89-6E2D-424C-AB24-CF4E02AFC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2A52E5-4737-4EDC-820B-FBDFD09A3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D4E-8E61-45D4-AD93-07BB781CD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650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45E0E-13FF-468C-99B0-697B43BF2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6A33B8-140E-45A2-891B-AEF79F1581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FE4372F-FE99-4F97-8698-5A206E2375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910E89F-5032-47CD-BBC8-122DFAFA1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F8C-49D2-4B62-9E2E-5C4CC7743CA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89AE38E-829B-4427-83F4-0C617172E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411EA19-E3C7-4EC2-8E2A-478AB44DA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D4E-8E61-45D4-AD93-07BB781CD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83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5C1E60-F01E-4004-A8CF-27379C501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B009DB-8497-49E9-9055-5ACCBD5B9A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B6BDCA0-ADE0-4941-BDF2-0809FAE6D5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1E1CA66-985B-4B48-A2CB-7F9AF785F1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9A5141E-1AFD-460E-BC89-AD0C9C686D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0F34251-6705-4764-A6E2-45B4D932F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F8C-49D2-4B62-9E2E-5C4CC7743CA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0430079-8866-4DCA-BC5C-A567C4F4E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944FD04-EBAC-435E-8167-55BFAF050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D4E-8E61-45D4-AD93-07BB781CD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531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D6C02D-C311-4677-AC79-67CDAC2FD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F8AA66D-6133-4A85-84A9-62B22E69B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F8C-49D2-4B62-9E2E-5C4CC7743CA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EE712C4-1ABF-4507-AC3F-FCB14D28C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B97C92C-2F4B-42BA-80A3-9A52D5677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D4E-8E61-45D4-AD93-07BB781CD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572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EA1295C-CBED-40D5-A3C8-D6CA3FCA1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F8C-49D2-4B62-9E2E-5C4CC7743CA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22D68AB-9E0E-4C6B-BBD0-591AB8E17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E6B3756-CB9E-4ACA-82C0-99B822475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D4E-8E61-45D4-AD93-07BB781CD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558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B9D3FB-9A71-4AD0-8D3C-DF76BB7D0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FEA6D0-F272-40F9-8AD6-CE7FEA85B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032C0FF-5F03-47CB-8431-5A3FAD32FD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210FE42-5A8B-40FA-ACFD-5BC2AD3EB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F8C-49D2-4B62-9E2E-5C4CC7743CA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341FA7A-D795-4266-9905-DB4845BDF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8F8BB70-03AB-4A9B-A5D8-501761C8D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D4E-8E61-45D4-AD93-07BB781CD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581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347B6F-FFD9-42AC-ACED-7171C1B80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5272B62-D331-4192-852B-24329F144D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51EA854-BE60-40CD-B262-757F9E6425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83BD02D-0F5F-4564-AEC8-0A6B28A7D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F8C-49D2-4B62-9E2E-5C4CC7743CA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324C7D5-E370-4062-B8ED-31F511A74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544137C-DCE0-4AEB-BE9F-9804840BB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0D4E-8E61-45D4-AD93-07BB781CD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08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C10B82-D152-4121-99B6-0692AFCF5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DB6162A-8B25-423E-A3A7-45803F1BE8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F71A20-20A9-4C20-A9BC-B557B20BD5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E6F8C-49D2-4B62-9E2E-5C4CC7743CA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9FC80B-8BB4-4AAF-9A92-F827A90976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B5D37A-B78C-4A93-9CC9-8E3CAAD912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C0D4E-8E61-45D4-AD93-07BB781CD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205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7" Target="../media/image8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7.png" Type="http://schemas.openxmlformats.org/officeDocument/2006/relationships/image"/><Relationship Id="rId5" Target="../media/image6.png" Type="http://schemas.openxmlformats.org/officeDocument/2006/relationships/image"/><Relationship Id="rId4" Target="../media/image5.pn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2.jpe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15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7" Target="../media/image21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20.jpeg" Type="http://schemas.openxmlformats.org/officeDocument/2006/relationships/image"/><Relationship Id="rId5" Target="../media/image19.jpeg" Type="http://schemas.openxmlformats.org/officeDocument/2006/relationships/image"/><Relationship Id="rId4" Target="../media/image18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C1F5BB-61D9-4CE9-805B-FB79A54D2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340" y="1243012"/>
            <a:ext cx="9525000" cy="437197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F061BB-2CCE-4B25-BDA2-22B3D6CCA7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6437" y="593889"/>
            <a:ext cx="9951563" cy="716437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недели: «Единство и дружба народов планеты Земли»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05BDF6B-F96D-4970-B541-F7147C93B0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5040" y="3032760"/>
            <a:ext cx="4465320" cy="2002735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D2BDF15-921A-41E1-90EC-2B867FC81F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1118" y="3271100"/>
            <a:ext cx="4091234" cy="1517715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неделя апреля</a:t>
            </a:r>
          </a:p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№ 5</a:t>
            </a:r>
          </a:p>
        </p:txBody>
      </p:sp>
    </p:spTree>
    <p:extLst>
      <p:ext uri="{BB962C8B-B14F-4D97-AF65-F5344CB8AC3E}">
        <p14:creationId xmlns:p14="http://schemas.microsoft.com/office/powerpoint/2010/main" val="248438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5DFB9-3C83-448F-9894-DED9A4EEE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3737"/>
            <a:ext cx="10515600" cy="687601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ФЭМП: работы- Милы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Д.,Тимура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С.,Семена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BEC4734-5D7C-447E-9CDF-6BC898E9F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46" y="693682"/>
            <a:ext cx="11830661" cy="600058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9A9B957-4011-402B-9582-4AF57D8E8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2497" y="1735167"/>
            <a:ext cx="2276225" cy="407526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09BE44-21EE-4417-8873-D082383EAE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6869" y="1712650"/>
            <a:ext cx="2367366" cy="398121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72DBF0F-0722-470A-9550-1603AD30B8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1008" y="1818862"/>
            <a:ext cx="2389839" cy="39078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3AF8701-A487-43DF-9877-0D53506583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90847" y="1588853"/>
            <a:ext cx="2499577" cy="233497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9F98C4A-0647-46B7-B9AC-A72DF175EE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07314" y="3651661"/>
            <a:ext cx="2857817" cy="2213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744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A0C71E-CAC0-48B8-9A21-83430DA48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936" y="365126"/>
            <a:ext cx="10250864" cy="70010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грамоте, развитие речи- Тимур С.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44F07DF-4180-4CCE-9140-E432993B0C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73" y="1065229"/>
            <a:ext cx="11584025" cy="552424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E9805D-54F2-4D5D-8D81-89AE7AE3D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573" y="2060562"/>
            <a:ext cx="2689289" cy="36458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4421A23-F0AB-4FB8-915A-B1C8EB27B8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5862" y="1378795"/>
            <a:ext cx="3547830" cy="27387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8CAB330-9BB7-478C-99D5-F88F125AB4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295" y="1369827"/>
            <a:ext cx="2423278" cy="31957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71399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F87F8F-3CB0-44E0-B26B-970620E56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2566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творчество- рисование: Темы: «Кукла в национальном костюме» Лиза К. «Праздник Земли» Мила Д.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AFF4F14-45E4-43A4-B609-F079ACB0388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07390" y="1490789"/>
            <a:ext cx="11877774" cy="507225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315944B-3BAC-4546-9F75-EB8CE935C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1680" y="2563194"/>
            <a:ext cx="5304731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EDA2EBC4-60D6-431C-A3A7-E23CA928D7D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2349905" y="1851246"/>
            <a:ext cx="2782036" cy="435133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788225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82A237-BFFB-497E-B48C-52A07BCCF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4160"/>
            <a:ext cx="10515600" cy="1168400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творчество -лепка: Тема «Космонавт» Работы-Лизы К., Ярослава О., Камиллы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Н.,Семен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Конструирование: Тема «Ракета» Данил Н.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037BEA9-9639-43E4-B4CB-5713A2B2B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50" y="1432560"/>
            <a:ext cx="11430991" cy="513937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F763586-9AEB-441F-B047-133C067BAA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823" y="3298785"/>
            <a:ext cx="2394445" cy="31888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4553AC6-81A0-4AD5-8B1F-315D897929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6617" y="3402848"/>
            <a:ext cx="2295667" cy="306088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4DD35B7-EE45-4871-94C5-CB03B7C376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4187" y="1657923"/>
            <a:ext cx="2289443" cy="44948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8A0A878-583C-482C-81AD-D1AFDC1DC6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2180" y="1528128"/>
            <a:ext cx="3339242" cy="25044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B4C95D2-AED8-4AAC-97CB-354D4A5B7E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43591" y="1754820"/>
            <a:ext cx="2256171" cy="44948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1930002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90</Words>
  <Application>Microsoft Office PowerPoint</Application>
  <PresentationFormat>Широкоэкранный</PresentationFormat>
  <Paragraphs>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Тема недели: «Единство и дружба народов планеты Земли»</vt:lpstr>
      <vt:lpstr>ФЭМП: работы- Милы Д.,Тимура С.,Семена С.</vt:lpstr>
      <vt:lpstr>Обучение грамоте, развитие речи- Тимур С.</vt:lpstr>
      <vt:lpstr>Художественное творчество- рисование: Темы: «Кукла в национальном костюме» Лиза К. «Праздник Земли» Мила Д.</vt:lpstr>
      <vt:lpstr>Художественное творчество -лепка: Тема «Космонавт» Работы-Лизы К., Ярослава О., Камиллы Н.,Семен С. Конструирование: Тема «Ракета» Данил Н.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14</cp:revision>
  <dcterms:created xsi:type="dcterms:W3CDTF">2020-04-26T10:34:47Z</dcterms:created>
  <dcterms:modified xsi:type="dcterms:W3CDTF">2020-04-26T13:20:58Z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888186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