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9" r:id="rId4"/>
    <p:sldId id="261" r:id="rId5"/>
    <p:sldId id="263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29B8-2847-48CA-A7DC-2D214FAC8E3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ADA2-D044-4A63-BF33-AAF6F2FE8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29B8-2847-48CA-A7DC-2D214FAC8E3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ADA2-D044-4A63-BF33-AAF6F2FE8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29B8-2847-48CA-A7DC-2D214FAC8E3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ADA2-D044-4A63-BF33-AAF6F2FE8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29B8-2847-48CA-A7DC-2D214FAC8E3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ADA2-D044-4A63-BF33-AAF6F2FE8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29B8-2847-48CA-A7DC-2D214FAC8E3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ADA2-D044-4A63-BF33-AAF6F2FE8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29B8-2847-48CA-A7DC-2D214FAC8E3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ADA2-D044-4A63-BF33-AAF6F2FE8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29B8-2847-48CA-A7DC-2D214FAC8E3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ADA2-D044-4A63-BF33-AAF6F2FE8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29B8-2847-48CA-A7DC-2D214FAC8E3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ADA2-D044-4A63-BF33-AAF6F2FE8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29B8-2847-48CA-A7DC-2D214FAC8E3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ADA2-D044-4A63-BF33-AAF6F2FE8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29B8-2847-48CA-A7DC-2D214FAC8E3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ADA2-D044-4A63-BF33-AAF6F2FE8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29B8-2847-48CA-A7DC-2D214FAC8E3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ADA2-D044-4A63-BF33-AAF6F2FE8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129B8-2847-48CA-A7DC-2D214FAC8E3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CADA2-D044-4A63-BF33-AAF6F2FE8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upload.wikimedia.org/wikipedia/commons/thumb/8/82/SevenWondersOfTheWorld.jpg/293px-SevenWondersOfTheWor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4572000" cy="628654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628" y="857232"/>
            <a:ext cx="3786214" cy="4714908"/>
          </a:xfrm>
        </p:spPr>
        <p:txBody>
          <a:bodyPr>
            <a:normAutofit/>
          </a:bodyPr>
          <a:lstStyle/>
          <a:p>
            <a:r>
              <a:rPr lang="en-US" sz="8800" b="1" i="1" dirty="0" smtClean="0"/>
              <a:t>7 </a:t>
            </a:r>
            <a:r>
              <a:rPr lang="en-US" sz="8800" b="1" i="1" dirty="0" err="1" smtClean="0"/>
              <a:t>чудес</a:t>
            </a:r>
            <a:r>
              <a:rPr lang="en-US" sz="8800" b="1" i="1" dirty="0" smtClean="0"/>
              <a:t> </a:t>
            </a:r>
            <a:r>
              <a:rPr lang="en-US" sz="8800" b="1" i="1" dirty="0" err="1" smtClean="0"/>
              <a:t>света</a:t>
            </a:r>
            <a:r>
              <a:rPr lang="en-US" sz="8800" b="1" i="1" dirty="0" smtClean="0"/>
              <a:t>.</a:t>
            </a:r>
            <a:endParaRPr lang="ru-RU" sz="8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&amp;Pcy;&amp;icy;&amp;rcy;&amp;acy;&amp;mcy;&amp;icy;&amp;dcy;&amp;acy; &amp;KHcy;&amp;iecy;&amp;ocy;&amp;pcy;&amp;s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anging Gardens of Babyl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upload.wikimedia.org/wikipedia/commons/c/c6/Statue_of_Ze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upload.wikimedia.org/wikipedia/commons/thumb/1/1d/Miniaturk_009.jpg/800px-Miniaturk_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upload.wikimedia.org/wikipedia/commons/thumb/b/b2/Ac_artemisephesus.jpg/800px-Ac_artemisephes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Mausoleum of Halicarnass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http://fs00.infourok.ru/images/doc/189/216147/hello_html_2ff14a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dic.academic.ru/pictures/wiki/files/80/Pharos_Alexandria_%28Fischer_von_Erlach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7 чудес света.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чудес света.</dc:title>
  <dc:creator>WIN7XP</dc:creator>
  <cp:lastModifiedBy>WIN7XP</cp:lastModifiedBy>
  <cp:revision>3</cp:revision>
  <dcterms:created xsi:type="dcterms:W3CDTF">2015-10-22T20:56:44Z</dcterms:created>
  <dcterms:modified xsi:type="dcterms:W3CDTF">2021-04-11T11:42:03Z</dcterms:modified>
</cp:coreProperties>
</file>