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A5F5F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13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32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472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77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79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915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73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92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7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0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52BCB-5ADC-464A-88F9-263CE0E1C341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0A615-C27C-4C35-BDC0-DF1CC40AF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61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ы - красивые картинки для презентаций и фотошопа » Страница 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6" y="0"/>
            <a:ext cx="9131424" cy="699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899592" y="980728"/>
            <a:ext cx="7171084" cy="3960440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Автоматизация звука Ш </a:t>
            </a:r>
          </a:p>
          <a:p>
            <a:pPr algn="ctr"/>
            <a:r>
              <a:rPr lang="ru-RU" sz="4800" b="1" i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в  начале слов</a:t>
            </a:r>
            <a:endParaRPr lang="ru-RU" sz="4800" b="1" i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8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удар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" y="-46834"/>
            <a:ext cx="9144000" cy="690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1923"/>
            <a:ext cx="2699792" cy="116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868144" y="97061"/>
            <a:ext cx="3131840" cy="129614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Щелкни мышкой и, пока змейка будет ползти по дорожке, шипи как 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20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31 0.08311 C 0.0533 0.08635 0.06146 0.09399 0.07066 0.09676 C 0.0809 0.0963 0.09115 0.0963 0.10139 0.09491 C 0.10833 0.09399 0.11337 0.07987 0.11858 0.07338 C 0.12899 0.05973 0.13941 0.04399 0.15052 0.03334 C 0.16024 0.02385 0.16788 0.01505 0.17587 0.00278 C 0.18021 -0.00277 0.18785 -0.01388 0.18785 -0.01365 C 0.19132 -0.02222 0.19635 -0.02708 0.20226 -0.03032 C 0.21111 -0.02569 0.22031 -0.01805 0.22917 -0.01388 C 0.23958 0.00556 0.25538 0.01505 0.26615 0.03334 C 0.27344 0.04537 0.26823 0.0382 0.28073 0.05232 C 0.28177 0.05394 0.28472 0.05718 0.28472 0.05764 C 0.28837 0.06899 0.29496 0.07292 0.30139 0.08056 C 0.30642 0.08612 0.31094 0.09537 0.31684 0.09954 C 0.32205 0.10625 0.32621 0.11227 0.33212 0.11528 C 0.33941 0.125 0.34757 0.1301 0.3566 0.13588 C 0.36944 0.1338 0.38264 0.1338 0.39514 0.13287 C 0.40382 0.13172 0.4092 0.11227 0.4158 0.10394 C 0.41632 0.10301 0.42205 0.08727 0.42378 0.08311 C 0.42743 0.06829 0.42917 0.05162 0.43628 0.04283 C 0.43906 0.03334 0.44201 0.02269 0.44549 0.01505 C 0.45469 -0.00949 0.44514 0.02223 0.45191 -4.44444E-6 C 0.45503 -0.00949 0.45503 -0.0155 0.46094 -0.01875 C 0.46233 -0.02708 0.46788 -0.03842 0.47257 -0.04166 C 0.47517 -0.04398 0.4776 -0.04537 0.48021 -0.04699 C 0.4816 -0.04791 0.48437 -0.0493 0.48437 -0.04907 C 0.4849 -0.0493 0.50208 -0.04537 0.50746 -0.04166 C 0.52222 -0.0324 0.52795 -0.01157 0.53854 0.00718 C 0.54167 0.02848 0.55781 0.06667 0.56927 0.07338 C 0.57083 0.07616 0.57257 0.07871 0.57431 0.08056 C 0.57812 0.0838 0.58576 0.08727 0.58576 0.0882 C 0.60399 0.08635 0.63246 0.09445 0.65451 0.08311 C 0.66215 0.07871 0.66858 0.06945 0.67483 0.06181 C 0.67934 0.05672 0.68663 0.04723 0.68663 0.04838 C 0.69115 0.03612 0.69427 0.03727 0.69965 0.02616 C 0.70556 0.01204 0.71181 -0.00277 0.7184 -0.0162 C 0.72135 -0.03032 0.72778 -0.03541 0.73281 -0.04444 C 0.74132 -0.05949 0.75 -0.07986 0.76146 -0.08726 C 0.7691 -0.10138 0.78906 -0.11365 0.79983 -0.1162 C 0.80816 -0.1162 0.81684 -0.1162 0.82552 -0.11574 C 0.83281 -0.11365 0.83611 -0.10254 0.84288 -0.09907 C 0.84635 -0.09143 0.85121 -0.08726 0.85521 -0.07986 C 0.85625 -0.07777 0.8566 -0.0743 0.85764 -0.07314 C 0.8592 -0.0706 0.86128 -0.07013 0.86337 -0.06805 C 0.86493 -0.0662 0.86649 -0.06319 0.86788 -0.06111 C 0.87378 -0.05254 0.87795 -0.04398 0.88524 -0.03981 C 0.88819 -0.02986 0.89115 -0.02939 0.8967 -0.02291 C 0.89948 -0.01944 0.90191 -0.01273 0.90573 -0.01157 C 0.91354 -0.0081 0.91996 -0.00162 0.9276 0.00278 C 0.93021 0.00602 0.93194 0.01112 0.93559 0.01505 C 0.93802 0.01783 0.9441 0.01945 0.94687 0.02153 C 0.95486 0.03287 0.96701 0.03264 0.97448 0.04514 " pathEditMode="relative" rAng="0" ptsTypes="fffffffffffffffffffffffffffffffffffffffffffffffffffA">
                                      <p:cBhvr>
                                        <p:cTn id="6" dur="4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458" y="-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69" y="0"/>
            <a:ext cx="916873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Прописная большая заглавная русская буква Ш. Дошкольная подготовка. Русский  алфавит цветной для печати.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93" t="10759" r="3093" b="30672"/>
          <a:stretch/>
        </p:blipFill>
        <p:spPr bwMode="auto">
          <a:xfrm>
            <a:off x="509622" y="2282114"/>
            <a:ext cx="2755554" cy="229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00192" y="338741"/>
            <a:ext cx="93006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9540" y="1800808"/>
            <a:ext cx="8579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У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3254837"/>
            <a:ext cx="98777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И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4640966"/>
            <a:ext cx="10166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96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491880" y="1412776"/>
            <a:ext cx="2808312" cy="117286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617911" y="2467822"/>
            <a:ext cx="2761629" cy="90264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617911" y="3717032"/>
            <a:ext cx="2761629" cy="32263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64294" y="4208106"/>
            <a:ext cx="2591882" cy="94908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04461"/>
            <a:ext cx="2093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3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Фоны - красивые картинки для презентаций и фотошопа » Страница 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4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24944"/>
            <a:ext cx="3456384" cy="404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 flipH="1">
            <a:off x="107339" y="0"/>
            <a:ext cx="5699548" cy="3197037"/>
          </a:xfrm>
          <a:prstGeom prst="cloudCallout">
            <a:avLst>
              <a:gd name="adj1" fmla="val -39003"/>
              <a:gd name="adj2" fmla="val 5511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ША – ШУ – ШИ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ШУ – ШЕ – ШО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ШИ –ША – ШО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ШЕ – ШУ – ША </a:t>
            </a:r>
          </a:p>
        </p:txBody>
      </p:sp>
    </p:spTree>
    <p:extLst>
      <p:ext uri="{BB962C8B-B14F-4D97-AF65-F5344CB8AC3E}">
        <p14:creationId xmlns:p14="http://schemas.microsoft.com/office/powerpoint/2010/main" val="166061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5301" y="139387"/>
            <a:ext cx="1458593" cy="191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58" y="2619686"/>
            <a:ext cx="1584176" cy="148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39" y="135831"/>
            <a:ext cx="1728192" cy="187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вязаная шапка PNG, векторы, PSD и пнг для бесплатной загрузки | Pngtree"/>
          <p:cNvPicPr/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23" y="-25499"/>
            <a:ext cx="2456234" cy="2245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529" y="2779552"/>
            <a:ext cx="1362151" cy="1163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999" y="2556754"/>
            <a:ext cx="1756514" cy="1833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Пятна жирафа векторы, картинки, клипарт Пятна жирафа | скачать на  Depositphotos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4328" y="548680"/>
            <a:ext cx="1403319" cy="127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с вырезом 1"/>
          <p:cNvSpPr/>
          <p:nvPr/>
        </p:nvSpPr>
        <p:spPr>
          <a:xfrm rot="8186900" flipV="1">
            <a:off x="8471481" y="905581"/>
            <a:ext cx="450469" cy="11032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 descr="Отзывы о Шампунь для детей Альфа-Студио &quot;Маша и Медведь&quot;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1813" y="2507711"/>
            <a:ext cx="1707311" cy="170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Шина 16/70-20 14PR R-4 TL Cultor - Спецшин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418" y="4819253"/>
            <a:ext cx="1680195" cy="168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Шахта | Пикабу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61" y="5052227"/>
            <a:ext cx="2121158" cy="144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8406" y="5052227"/>
            <a:ext cx="1615488" cy="132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302" y="-14943"/>
            <a:ext cx="2699792" cy="211974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95490" y="2109154"/>
            <a:ext cx="2608940" cy="2196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ША</a:t>
            </a:r>
            <a:endParaRPr lang="ru-RU" sz="6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267063" y="4310774"/>
            <a:ext cx="2360710" cy="253100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ШО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00128" y="2130047"/>
            <a:ext cx="2341685" cy="21969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ШУ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641814" y="4326997"/>
            <a:ext cx="1502186" cy="24985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688059" y="0"/>
            <a:ext cx="2583411" cy="21117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ШУ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41814" y="2124304"/>
            <a:ext cx="1512802" cy="21503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ША</a:t>
            </a:r>
            <a:endParaRPr lang="ru-RU" sz="6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300128" y="1910"/>
            <a:ext cx="2341685" cy="210984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733" y="2130047"/>
            <a:ext cx="2688059" cy="222275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704094" y="4367143"/>
            <a:ext cx="2600336" cy="249855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ШИ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-12390" y="4326998"/>
            <a:ext cx="2688059" cy="2498556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ША</a:t>
            </a:r>
            <a:endParaRPr lang="ru-RU" sz="6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641814" y="22141"/>
            <a:ext cx="1502186" cy="2072107"/>
          </a:xfrm>
          <a:prstGeom prst="rect">
            <a:avLst/>
          </a:prstGeom>
          <a:solidFill>
            <a:srgbClr val="FFFF99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ШЕ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28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09166" y="4626934"/>
            <a:ext cx="1964624" cy="229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ьная выноска 2"/>
          <p:cNvSpPr/>
          <p:nvPr/>
        </p:nvSpPr>
        <p:spPr>
          <a:xfrm flipH="1">
            <a:off x="5672376" y="2996952"/>
            <a:ext cx="3073580" cy="158690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Прочитай слог, щелкай по нему мышкой и называй слово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31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Изображения Зеленый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36487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17520"/>
            <a:ext cx="2015910" cy="235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708" y="1823931"/>
            <a:ext cx="1224136" cy="189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539552" y="1412776"/>
            <a:ext cx="864096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5" name="Овал 4"/>
          <p:cNvSpPr/>
          <p:nvPr/>
        </p:nvSpPr>
        <p:spPr>
          <a:xfrm>
            <a:off x="1124000" y="548680"/>
            <a:ext cx="864096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6" name="Овал 5"/>
          <p:cNvSpPr/>
          <p:nvPr/>
        </p:nvSpPr>
        <p:spPr>
          <a:xfrm>
            <a:off x="2123728" y="332656"/>
            <a:ext cx="864096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</a:t>
            </a:r>
            <a:endParaRPr lang="ru-RU" sz="3600" dirty="0"/>
          </a:p>
        </p:txBody>
      </p:sp>
      <p:sp>
        <p:nvSpPr>
          <p:cNvPr id="7" name="Овал 6"/>
          <p:cNvSpPr/>
          <p:nvPr/>
        </p:nvSpPr>
        <p:spPr>
          <a:xfrm>
            <a:off x="3131840" y="586475"/>
            <a:ext cx="864096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8" name="Овал 7"/>
          <p:cNvSpPr/>
          <p:nvPr/>
        </p:nvSpPr>
        <p:spPr>
          <a:xfrm>
            <a:off x="3635896" y="1437928"/>
            <a:ext cx="864096" cy="864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5</a:t>
            </a:r>
            <a:endParaRPr lang="ru-RU" sz="3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062" y="3771551"/>
            <a:ext cx="2365822" cy="246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/>
          <p:nvPr/>
        </p:nvSpPr>
        <p:spPr>
          <a:xfrm>
            <a:off x="4932040" y="3573016"/>
            <a:ext cx="864096" cy="864096"/>
          </a:xfrm>
          <a:prstGeom prst="ellipse">
            <a:avLst/>
          </a:prstGeom>
          <a:ln w="5715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11" name="Овал 10"/>
          <p:cNvSpPr/>
          <p:nvPr/>
        </p:nvSpPr>
        <p:spPr>
          <a:xfrm>
            <a:off x="5575109" y="2708920"/>
            <a:ext cx="864096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12" name="Овал 11"/>
          <p:cNvSpPr/>
          <p:nvPr/>
        </p:nvSpPr>
        <p:spPr>
          <a:xfrm>
            <a:off x="6516216" y="2328934"/>
            <a:ext cx="864096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7596336" y="2714920"/>
            <a:ext cx="864096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14" name="Овал 13"/>
          <p:cNvSpPr/>
          <p:nvPr/>
        </p:nvSpPr>
        <p:spPr>
          <a:xfrm>
            <a:off x="8172400" y="3774188"/>
            <a:ext cx="864096" cy="86409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426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зображения Зеленый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36487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916" y="2291448"/>
            <a:ext cx="1724450" cy="201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89" y="260647"/>
            <a:ext cx="1057107" cy="16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76055" y="-39791"/>
            <a:ext cx="3982753" cy="23312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5857" y="0"/>
            <a:ext cx="976541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242" y="40603"/>
            <a:ext cx="976541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3280" y="23195"/>
            <a:ext cx="976541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770450"/>
            <a:ext cx="976541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736949"/>
            <a:ext cx="976541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25" y="2291448"/>
            <a:ext cx="159145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012536" y="2587169"/>
            <a:ext cx="4139952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4953" y="2785925"/>
            <a:ext cx="1291706" cy="140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659" y="2803437"/>
            <a:ext cx="1291706" cy="140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2294" y="2803437"/>
            <a:ext cx="1291706" cy="140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Шина 16/70-20 14PR R-4 TL Cultor - Спецшина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278" y="4725144"/>
            <a:ext cx="1774304" cy="177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997455" y="4761642"/>
            <a:ext cx="4139952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4" descr="Шина 16/70-20 14PR R-4 TL Cultor - Спецшина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824" y="4787537"/>
            <a:ext cx="1774304" cy="177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Шина 16/70-20 14PR R-4 TL Cultor - Спецшина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990" y="4741359"/>
            <a:ext cx="1774304" cy="177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Шина 16/70-20 14PR R-4 TL Cultor - Спецшина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6430" y="4771514"/>
            <a:ext cx="1774304" cy="177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3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Фоны - красивые картинки для презентаций и фотошопа » Страница 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6" y="0"/>
            <a:ext cx="9131424" cy="699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ᐈ Змея рисунок эскиз векторные картинки, иллюстрации змея эскиз | скачать  на Depositphotos®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7"/>
            <a:ext cx="3746962" cy="438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3707904" y="188640"/>
            <a:ext cx="4968552" cy="2520280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Молодец!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7917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77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16</cp:revision>
  <dcterms:created xsi:type="dcterms:W3CDTF">2021-04-09T17:09:39Z</dcterms:created>
  <dcterms:modified xsi:type="dcterms:W3CDTF">2021-04-10T21:52:24Z</dcterms:modified>
</cp:coreProperties>
</file>