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58" r:id="rId5"/>
    <p:sldId id="284" r:id="rId6"/>
    <p:sldId id="259" r:id="rId7"/>
    <p:sldId id="280" r:id="rId8"/>
    <p:sldId id="285" r:id="rId9"/>
    <p:sldId id="262" r:id="rId10"/>
    <p:sldId id="272" r:id="rId11"/>
    <p:sldId id="265" r:id="rId12"/>
    <p:sldId id="279" r:id="rId13"/>
    <p:sldId id="268" r:id="rId14"/>
    <p:sldId id="281" r:id="rId15"/>
    <p:sldId id="275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dezhda" initials="n" lastIdx="1" clrIdx="0">
    <p:extLst>
      <p:ext uri="{19B8F6BF-5375-455C-9EA6-DF929625EA0E}">
        <p15:presenceInfo xmlns:p15="http://schemas.microsoft.com/office/powerpoint/2012/main" userId="nadezhd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51" d="100"/>
          <a:sy n="51" d="100"/>
        </p:scale>
        <p:origin x="63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67FD-9099-4F87-8409-1D21561B80EA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4205-285F-4099-9268-58702575D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596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67FD-9099-4F87-8409-1D21561B80EA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4205-285F-4099-9268-58702575D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736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67FD-9099-4F87-8409-1D21561B80EA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4205-285F-4099-9268-58702575D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516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67FD-9099-4F87-8409-1D21561B80EA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4205-285F-4099-9268-58702575D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371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67FD-9099-4F87-8409-1D21561B80EA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4205-285F-4099-9268-58702575D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312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67FD-9099-4F87-8409-1D21561B80EA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4205-285F-4099-9268-58702575D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852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67FD-9099-4F87-8409-1D21561B80EA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4205-285F-4099-9268-58702575D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449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67FD-9099-4F87-8409-1D21561B80EA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4205-285F-4099-9268-58702575D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61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67FD-9099-4F87-8409-1D21561B80EA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4205-285F-4099-9268-58702575D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921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67FD-9099-4F87-8409-1D21561B80EA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4205-285F-4099-9268-58702575D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056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867FD-9099-4F87-8409-1D21561B80EA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D4205-285F-4099-9268-58702575D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983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867FD-9099-4F87-8409-1D21561B80EA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D4205-285F-4099-9268-58702575DC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51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512167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chemeClr val="tx2"/>
                </a:solidFill>
                <a:latin typeface="Monotype Corsiva" pitchFamily="66" charset="0"/>
              </a:rPr>
              <a:t>«Чудо с синими цветами»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F:\Новая папка\Гжель\026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060848"/>
            <a:ext cx="5377780" cy="3240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91412AE-A0CE-4DFD-90F0-1794EAC7F6FD}"/>
              </a:ext>
            </a:extLst>
          </p:cNvPr>
          <p:cNvSpPr/>
          <p:nvPr/>
        </p:nvSpPr>
        <p:spPr>
          <a:xfrm>
            <a:off x="827584" y="5301207"/>
            <a:ext cx="808772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                                                       </a:t>
            </a:r>
            <a:r>
              <a:rPr lang="ru-RU" sz="20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Подготовила: воспитатель Ускова Н.Н.</a:t>
            </a:r>
            <a:endParaRPr lang="ru-RU" sz="2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5109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Раскрашиваем  тарелочки.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9114EDC3-190F-4103-AC61-21324F5F358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2725" y="2165152"/>
            <a:ext cx="4525963" cy="3394472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191D2DB1-7BC0-4392-AC62-728AAD43C72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03725" y="2165152"/>
            <a:ext cx="4525963" cy="3394472"/>
          </a:xfrm>
        </p:spPr>
      </p:pic>
    </p:spTree>
    <p:extLst>
      <p:ext uri="{BB962C8B-B14F-4D97-AF65-F5344CB8AC3E}">
        <p14:creationId xmlns:p14="http://schemas.microsoft.com/office/powerpoint/2010/main" val="2100494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Готовая гжельская посуда.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815139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Роспись предметов быта.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76227E07-6B82-4748-A9AA-32EA7350428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2725" y="2165152"/>
            <a:ext cx="4525963" cy="3394472"/>
          </a:xfrm>
        </p:spPr>
      </p:pic>
      <p:pic>
        <p:nvPicPr>
          <p:cNvPr id="16" name="Объект 15">
            <a:extLst>
              <a:ext uri="{FF2B5EF4-FFF2-40B4-BE49-F238E27FC236}">
                <a16:creationId xmlns:a16="http://schemas.microsoft.com/office/drawing/2014/main" id="{265C0F7E-9AD8-4B89-9D6F-04946471C28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03725" y="2165152"/>
            <a:ext cx="4525963" cy="3394472"/>
          </a:xfrm>
        </p:spPr>
      </p:pic>
    </p:spTree>
    <p:extLst>
      <p:ext uri="{BB962C8B-B14F-4D97-AF65-F5344CB8AC3E}">
        <p14:creationId xmlns:p14="http://schemas.microsoft.com/office/powerpoint/2010/main" val="2883454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Наши работы.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2F952D0-2239-4CFF-AD89-893A68AC4A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536299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89BEE1-DF84-4862-8752-92247E045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Слушание песни «Сказочная гжель».</a:t>
            </a:r>
            <a:endParaRPr lang="ru-RU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B32F7AC0-670B-4D16-B76A-5208CA0FC69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556792"/>
            <a:ext cx="4038600" cy="2313142"/>
          </a:xfrm>
        </p:spPr>
      </p:pic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F2530126-9198-43CC-B8B5-7F2C2F0D143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3400" y="1556792"/>
            <a:ext cx="4038600" cy="2313142"/>
          </a:xfr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5D8F917-5852-4618-A194-BB724C8102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3925850"/>
            <a:ext cx="4341912" cy="250629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9CFDF7A1-6E0F-4B85-9A58-D3B8D3F3CC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958474"/>
            <a:ext cx="4038600" cy="2536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113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Коллекция предметов  быта.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B954247B-1606-4DCC-820B-F8647161D37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2725" y="2165152"/>
            <a:ext cx="4525963" cy="3394472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CF7B8835-5B97-42BA-8DB5-D73210CDC92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03725" y="2165152"/>
            <a:ext cx="4525963" cy="3394472"/>
          </a:xfrm>
        </p:spPr>
      </p:pic>
    </p:spTree>
    <p:extLst>
      <p:ext uri="{BB962C8B-B14F-4D97-AF65-F5344CB8AC3E}">
        <p14:creationId xmlns:p14="http://schemas.microsoft.com/office/powerpoint/2010/main" val="33681215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Результаты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В ходе реализации проекта расширены и систематизированы знания детей о народном декоративно-прикладном искусстве Гжели.</a:t>
            </a:r>
          </a:p>
          <a:p>
            <a:r>
              <a:rPr lang="ru-RU" sz="2400" dirty="0"/>
              <a:t>Возрос уровень творческих способностей детей: дошкольники научились создавать узоры не только на бумаге, но и на объемных предметах.</a:t>
            </a:r>
          </a:p>
          <a:p>
            <a:r>
              <a:rPr lang="ru-RU" sz="2400" dirty="0"/>
              <a:t>Пополнена предметно-развивающая среда группы по художественно-эстетическому развитию.</a:t>
            </a:r>
          </a:p>
          <a:p>
            <a:r>
              <a:rPr lang="ru-RU" sz="2400" dirty="0"/>
              <a:t>Обогатился словарный запас детей новыми названиями элементов росписи.</a:t>
            </a:r>
          </a:p>
          <a:p>
            <a:r>
              <a:rPr lang="ru-RU" sz="2400" dirty="0"/>
              <a:t>Пополнили уголок гжельской росписи предметами быта с участием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28188886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Спасибо за внимание</a:t>
            </a:r>
            <a:b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4702" y="1600200"/>
            <a:ext cx="6374595" cy="4525963"/>
          </a:xfrm>
        </p:spPr>
      </p:pic>
    </p:spTree>
    <p:extLst>
      <p:ext uri="{BB962C8B-B14F-4D97-AF65-F5344CB8AC3E}">
        <p14:creationId xmlns:p14="http://schemas.microsoft.com/office/powerpoint/2010/main" val="1151710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 fontScale="55000" lnSpcReduction="20000"/>
          </a:bodyPr>
          <a:lstStyle/>
          <a:p>
            <a:r>
              <a:rPr lang="ru-RU" sz="5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Цель:</a:t>
            </a:r>
            <a:endParaRPr lang="ru-RU" sz="5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ru-RU" dirty="0"/>
              <a:t>       Формировать представления детей о гжельской росписи и истоках ее </a:t>
            </a:r>
          </a:p>
          <a:p>
            <a:pPr marL="0" indent="0">
              <a:buNone/>
            </a:pPr>
            <a:r>
              <a:rPr lang="ru-RU" dirty="0"/>
              <a:t>       возникновения.</a:t>
            </a:r>
          </a:p>
          <a:p>
            <a:endParaRPr lang="ru-RU" dirty="0"/>
          </a:p>
          <a:p>
            <a:r>
              <a:rPr lang="ru-RU" sz="5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Задачи :</a:t>
            </a:r>
            <a:endParaRPr lang="ru-RU" sz="5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dirty="0"/>
              <a:t> формировать умение слушать художественные  и музыкальные</a:t>
            </a:r>
          </a:p>
          <a:p>
            <a:r>
              <a:rPr lang="ru-RU" dirty="0"/>
              <a:t> произведения, запоминать небольшие стихи о росписи.</a:t>
            </a:r>
          </a:p>
          <a:p>
            <a:r>
              <a:rPr lang="ru-RU" dirty="0"/>
              <a:t> познакомить с характерными особенностями данной росписи.</a:t>
            </a:r>
          </a:p>
          <a:p>
            <a:r>
              <a:rPr lang="ru-RU" dirty="0"/>
              <a:t> формировать умение последовательно наносить элементы росписи.</a:t>
            </a:r>
          </a:p>
          <a:p>
            <a:r>
              <a:rPr lang="ru-RU" dirty="0"/>
              <a:t> учить лепить из соленого теста посуду и предметы быта, затем наносить </a:t>
            </a:r>
          </a:p>
          <a:p>
            <a:r>
              <a:rPr lang="ru-RU" dirty="0"/>
              <a:t> декоративный узор.</a:t>
            </a:r>
          </a:p>
          <a:p>
            <a:r>
              <a:rPr lang="ru-RU" dirty="0"/>
              <a:t> учить создавать узор по кругу, располагая элементы по краю и в середине,</a:t>
            </a:r>
          </a:p>
          <a:p>
            <a:r>
              <a:rPr lang="ru-RU" dirty="0"/>
              <a:t> используя мазки, точки и дуги. </a:t>
            </a:r>
          </a:p>
          <a:p>
            <a:r>
              <a:rPr lang="ru-RU" dirty="0"/>
              <a:t> воспитывать интерес к народно-прикладному творчеству.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95679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157592" cy="5211960"/>
          </a:xfrm>
        </p:spPr>
        <p:txBody>
          <a:bodyPr>
            <a:normAutofit fontScale="90000"/>
          </a:bodyPr>
          <a:lstStyle/>
          <a:p>
            <a:pPr algn="just"/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r>
              <a:rPr lang="ru-RU" sz="3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Актуальность:</a:t>
            </a:r>
            <a:r>
              <a:rPr lang="ru-RU" sz="2800" dirty="0"/>
              <a:t>  Существенным содержанием</a:t>
            </a:r>
            <a:br>
              <a:rPr lang="ru-RU" sz="2800" dirty="0"/>
            </a:br>
            <a:r>
              <a:rPr lang="ru-RU" sz="2800" dirty="0"/>
              <a:t>русской культуры является его быт и творчество, созданное на протяжении многовековой истории.</a:t>
            </a:r>
            <a:br>
              <a:rPr lang="ru-RU" sz="2800" dirty="0"/>
            </a:br>
            <a:r>
              <a:rPr lang="ru-RU" sz="2800" dirty="0"/>
              <a:t>Поэтому у дошкольников необходимо не только формировать художественный вкус, но и приобщать к искусству и художественной деятельности. Чтобы ощутить духовную жизнь своего народа, нужно знакомить детей с его историей и культурой, тем самым развивая предпосылки к художественному творчеству.</a:t>
            </a: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99558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  <a:cs typeface="Mongolian Baiti" pitchFamily="66" charset="0"/>
              </a:rPr>
              <a:t>История ремесла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Среди дремучих лесов, на суглинистых нечерноземных угодьях стояла Гжельская волость.</a:t>
            </a:r>
          </a:p>
          <a:p>
            <a:pPr marL="0" indent="0">
              <a:buNone/>
            </a:pPr>
            <a:r>
              <a:rPr lang="ru-RU" dirty="0"/>
              <a:t>Славилась она своими мастерами гончарного дела. Всякую глину давала земля гжельская умелым рукам-и для гончарного дела , и для майолики. Майолика, фаянс , фарфор- все это объединяется одним понятием керамика ( в переводе с греческого « </a:t>
            </a:r>
            <a:r>
              <a:rPr lang="ru-RU" dirty="0" err="1"/>
              <a:t>керамос</a:t>
            </a:r>
            <a:r>
              <a:rPr lang="ru-RU" dirty="0"/>
              <a:t> »- глина)</a:t>
            </a:r>
          </a:p>
          <a:p>
            <a:pPr marL="0" indent="0">
              <a:buNone/>
            </a:pPr>
            <a:r>
              <a:rPr lang="ru-RU" dirty="0"/>
              <a:t>На всю Россию славились гжельские мастера.</a:t>
            </a:r>
          </a:p>
          <a:p>
            <a:pPr marL="0" indent="0">
              <a:buNone/>
            </a:pPr>
            <a:r>
              <a:rPr lang="ru-RU" dirty="0"/>
              <a:t>Благодаря постоянному творческому поиску рождались новые мотивы , но оставался прежний цвет растительных узоров-синий кобальт. Такая посуда дошла до наших времен, украшенная сказочными розами, птицами и волшебными цветами. Даря красоту гжельских умельцев, неся радость в каждый дом.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090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F7CB8F-04D8-4B0E-88EA-F787CB23A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Чтение стихотворения С. Вахрушева «Чудо с синими цветами»</a:t>
            </a: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C85C76A-8DE2-43BB-B555-12077E9EAFC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Чудо с синими цветами,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Голубыми лепестками,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Синими цветочками,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Нежными виточками.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 белом фарфоре,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Как на снежном  поле,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Из- под белого снежочка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Растут синие цветочки.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Неужели, неужели,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Вы не слышали о гжели?</a:t>
            </a:r>
          </a:p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46CAB812-E99D-4127-A307-9DA644A5FAF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7802" y="1600200"/>
            <a:ext cx="3139396" cy="4525963"/>
          </a:xfrm>
        </p:spPr>
      </p:pic>
    </p:spTree>
    <p:extLst>
      <p:ext uri="{BB962C8B-B14F-4D97-AF65-F5344CB8AC3E}">
        <p14:creationId xmlns:p14="http://schemas.microsoft.com/office/powerpoint/2010/main" val="2906323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Знакомимся с элементами росписи.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26760899-FBA8-4028-86D2-E6686EA064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08225" y="2166739"/>
            <a:ext cx="4525963" cy="3394472"/>
          </a:xfrm>
        </p:spPr>
      </p:pic>
    </p:spTree>
    <p:extLst>
      <p:ext uri="{BB962C8B-B14F-4D97-AF65-F5344CB8AC3E}">
        <p14:creationId xmlns:p14="http://schemas.microsoft.com/office/powerpoint/2010/main" val="4123550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A761A1-9374-4407-9904-EED2711F2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</a:t>
            </a:r>
            <a:r>
              <a:rPr lang="ru-RU" sz="40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Рисуем узоры.</a:t>
            </a: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559F6DA1-9A32-41E3-84C4-AB6CB758A59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63" y="1600200"/>
            <a:ext cx="3231273" cy="4525963"/>
          </a:xfrm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DE4BF659-0799-4E3E-B6A9-A0C27A119DD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234930" y="1033817"/>
            <a:ext cx="2865140" cy="4038600"/>
          </a:xfrm>
        </p:spPr>
      </p:pic>
    </p:spTree>
    <p:extLst>
      <p:ext uri="{BB962C8B-B14F-4D97-AF65-F5344CB8AC3E}">
        <p14:creationId xmlns:p14="http://schemas.microsoft.com/office/powerpoint/2010/main" val="22861185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45ACF9-0AA6-4D3E-9A63-5D6BAA80E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Собираем картинку.</a:t>
            </a:r>
            <a:endParaRPr lang="ru-RU" sz="40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1AD1578-A011-4515-8EE2-3B5C78C59B6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9782" y="2201979"/>
            <a:ext cx="4525963" cy="3322407"/>
          </a:xfr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9E5157A4-ABED-49AE-8440-722A94D173B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600200"/>
            <a:ext cx="4038600" cy="2859837"/>
          </a:xfrm>
        </p:spPr>
      </p:pic>
    </p:spTree>
    <p:extLst>
      <p:ext uri="{BB962C8B-B14F-4D97-AF65-F5344CB8AC3E}">
        <p14:creationId xmlns:p14="http://schemas.microsoft.com/office/powerpoint/2010/main" val="1518131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Лепка посуды из глины.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34FF9307-745D-4FA3-AAC9-340AF45E5A7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C42503D4-0CAB-43EC-B560-3299CED2243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28690045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467</Words>
  <Application>Microsoft Office PowerPoint</Application>
  <PresentationFormat>Экран (4:3)</PresentationFormat>
  <Paragraphs>59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Monotype Corsiva</vt:lpstr>
      <vt:lpstr>Тема Office</vt:lpstr>
      <vt:lpstr>«Чудо с синими цветами»</vt:lpstr>
      <vt:lpstr>Презентация PowerPoint</vt:lpstr>
      <vt:lpstr>          Актуальность:  Существенным содержанием русской культуры является его быт и творчество, созданное на протяжении многовековой истории. Поэтому у дошкольников необходимо не только формировать художественный вкус, но и приобщать к искусству и художественной деятельности. Чтобы ощутить духовную жизнь своего народа, нужно знакомить детей с его историей и культурой, тем самым развивая предпосылки к художественному творчеству.            </vt:lpstr>
      <vt:lpstr>История ремесла</vt:lpstr>
      <vt:lpstr>Чтение стихотворения С. Вахрушева «Чудо с синими цветами»</vt:lpstr>
      <vt:lpstr>Знакомимся с элементами росписи.</vt:lpstr>
      <vt:lpstr> Рисуем узоры.</vt:lpstr>
      <vt:lpstr>Собираем картинку.</vt:lpstr>
      <vt:lpstr>Лепка посуды из глины.</vt:lpstr>
      <vt:lpstr>Раскрашиваем  тарелочки.</vt:lpstr>
      <vt:lpstr>Готовая гжельская посуда.</vt:lpstr>
      <vt:lpstr>Роспись предметов быта.</vt:lpstr>
      <vt:lpstr>Наши работы.</vt:lpstr>
      <vt:lpstr>Слушание песни «Сказочная гжель».</vt:lpstr>
      <vt:lpstr>Коллекция предметов  быта.</vt:lpstr>
      <vt:lpstr>Результаты проекта:</vt:lpstr>
      <vt:lpstr>Спасибо за внимание 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«Нежно-голубое чудо»</dc:title>
  <dc:creator>vajera</dc:creator>
  <cp:lastModifiedBy>nadezhda</cp:lastModifiedBy>
  <cp:revision>44</cp:revision>
  <dcterms:created xsi:type="dcterms:W3CDTF">2017-11-28T11:28:01Z</dcterms:created>
  <dcterms:modified xsi:type="dcterms:W3CDTF">2021-04-11T08:09:19Z</dcterms:modified>
</cp:coreProperties>
</file>