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Слайд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Слайд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Слайд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Слайд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Слайд6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Слайд7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A0EB2-B377-47E4-A6B6-B9CB12FBDAC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5C036-2262-4ACE-9823-3E26CCDE824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Слайд8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esya-emelyanova.ru/index-zagadki-v_kosmose.html" TargetMode="External"/><Relationship Id="rId2" Type="http://schemas.openxmlformats.org/officeDocument/2006/relationships/hyperlink" Target="https://www.space4kids.ru/980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astraltravel.ru/" TargetMode="External"/><Relationship Id="rId4" Type="http://schemas.openxmlformats.org/officeDocument/2006/relationships/hyperlink" Target="https://web-skazki.ru/category/pro-kosmo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"/>
          <p:cNvSpPr>
            <a:spLocks noChangeArrowheads="1" noChangeShapeType="1" noTextEdit="1"/>
          </p:cNvSpPr>
          <p:nvPr/>
        </p:nvSpPr>
        <p:spPr bwMode="auto">
          <a:xfrm>
            <a:off x="1750672" y="3495812"/>
            <a:ext cx="5634836" cy="1337764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FF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107763" dir="13500000" algn="ctr" rotWithShape="0">
                  <a:srgbClr val="3399FF">
                    <a:alpha val="5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714620"/>
            <a:ext cx="5076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День Космонавтики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000232" y="3857628"/>
            <a:ext cx="4929222" cy="1781172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первой квалификационной категории </a:t>
            </a:r>
          </a:p>
          <a:p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Салина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«Колосок»с.Хватовка</a:t>
            </a:r>
          </a:p>
          <a:p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Базарно-Карабулакского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Саратовской  области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9094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 апреля –День </a:t>
            </a:r>
            <a:b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Космонавтики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7"/>
            <a:ext cx="8229600" cy="3571901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апреля - впервые в мире человек совершил полет в космос. Эта дата навсегда вошла в историю человечества. Весенним утром мощная ракета-носитель вывела на орбиту первый в истории космический корабль «Восток» с первым космонавтом Земли - гражданином Советского Союза Юрием Гагариным на борту.</a:t>
            </a:r>
          </a:p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3" y="1428735"/>
            <a:ext cx="2571767" cy="35719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14488"/>
            <a:ext cx="4706943" cy="44291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I:\Новая папка (2)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2071678"/>
            <a:ext cx="8401080" cy="4054485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Профессия космонавта особая, она предъявляет к человеку очень высокие требования. Космонавт, прежде всего, должен обладать отменным здоровьем. Ему приходится работать в необычных условиях: при выведении на орбиту и особенно при возвращении на Землю на него действуют немалые перегрузки. Так, десятикратная перегрузка означает, что космонавт, например, при собственном весе 80 кг ощущает свой вес равным 800 кг. А на орбите он попадает в условия невесомости, совершенно непривычные для человека, родившегося и живущего в условиях земной силы тяжести.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7166"/>
            <a:ext cx="6104720" cy="571504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Космонавт должен быть мужественным и смелым человеком, находчивым в любых ситуациях, уметь быстро разбираться и принимать правильные решения в стремительно меняющейся обстановке. А так же должен превосходно знать космическую технику и безукоризненно владеть ею. Уже первые космические корабли обладали очень сложным техническим устройством. С тех пор космическая техника стала еще более сложной и совершенной, что предъявляет еще более высокие профессиональные требования к космонавту.</a:t>
            </a:r>
            <a:endParaRPr lang="ru-RU" sz="2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:\Новая папка (2)\startas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928802"/>
            <a:ext cx="285752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714356"/>
            <a:ext cx="2828916" cy="4572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5214974" cy="47149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полета Юрия Гагарина каждый старт человека в космос становился новым шагом в освоении космического пространства. Удлинялись сроки полетов, космонавты овладевали все более сложной космической техникой. Полет Германа Титова продолжался свыше суток, а Валентина Терешкова, первая женщина-космонавт, находилась в космическом полете почти трое суток.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:\Новая папка (2)\qxSSgEjRMw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642918"/>
            <a:ext cx="3490916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1444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Подготовка космонавтов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I:\Новая папка (2)\24857612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2440773" cy="2920210"/>
          </a:xfrm>
          <a:prstGeom prst="rect">
            <a:avLst/>
          </a:prstGeom>
          <a:noFill/>
        </p:spPr>
      </p:pic>
      <p:pic>
        <p:nvPicPr>
          <p:cNvPr id="4099" name="Picture 3" descr="I:\Новая папка (2)\ECeTeLcWwAAQtw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000504"/>
            <a:ext cx="3096937" cy="2066929"/>
          </a:xfrm>
          <a:prstGeom prst="rect">
            <a:avLst/>
          </a:prstGeom>
          <a:noFill/>
        </p:spPr>
      </p:pic>
      <p:pic>
        <p:nvPicPr>
          <p:cNvPr id="4100" name="Picture 4" descr="I:\Новая папка (2)\SHL_35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571272"/>
            <a:ext cx="3357586" cy="2240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Сегодня мы видим поразительные успехи космической техники: вокруг Земли обращаются десятки тысяч спутников, космические аппараты сели на Луну, Венеру  и Марс, несколько космических аппаратов покинули пределы Солнечной Системы и несут на себе послания Внеземным Цивилизациям.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Марсоходы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«бороздят» поверхность Марса. Ко многим планетам Солнечной системы направлены исследовательские космические зонды.  Астрономы делают потрясающие открытия благодаря  находящимся в космосе различным по функциональности космическим телескопам.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42862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https://www.space4kids.ru/980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www.olesya-emelyanova.ru/index-zagadki-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3"/>
              </a:rPr>
              <a:t>v_kosmose.html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4"/>
              </a:rPr>
              <a:t>web-skazki.ru/category/pro-kosmos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5"/>
              </a:rPr>
              <a:t>://astraltravel.ru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101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День Космонавтики</vt:lpstr>
      <vt:lpstr>12 апреля –День  Космонавтики</vt:lpstr>
      <vt:lpstr>Слайд 3</vt:lpstr>
      <vt:lpstr>Слайд 4</vt:lpstr>
      <vt:lpstr> Космонавт должен быть мужественным и смелым человеком, находчивым в любых ситуациях, уметь быстро разбираться и принимать правильные решения в стремительно меняющейся обстановке. А так же должен превосходно знать космическую технику и безукоризненно владеть ею. Уже первые космические корабли обладали очень сложным техническим устройством. С тех пор космическая техника стала еще более сложной и совершенной, что предъявляет еще более высокие профессиональные требования к космонавту.</vt:lpstr>
      <vt:lpstr>Слайд 6</vt:lpstr>
      <vt:lpstr>Подготовка космонавтов</vt:lpstr>
      <vt:lpstr>Слайд 8</vt:lpstr>
      <vt:lpstr>      https://www.space4kids.ru/980/  http://www.olesya-emelyanova.ru/index-zagadki- v_kosmose.html       https://web-skazki.ru/category/pro-kosmos   http://astraltravel.ru/  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DAY</dc:creator>
  <cp:lastModifiedBy>User</cp:lastModifiedBy>
  <cp:revision>23</cp:revision>
  <dcterms:created xsi:type="dcterms:W3CDTF">2017-03-28T17:29:23Z</dcterms:created>
  <dcterms:modified xsi:type="dcterms:W3CDTF">2021-04-10T20:21:39Z</dcterms:modified>
</cp:coreProperties>
</file>