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4" r:id="rId5"/>
    <p:sldId id="273" r:id="rId6"/>
    <p:sldId id="272" r:id="rId7"/>
    <p:sldId id="277" r:id="rId8"/>
    <p:sldId id="269" r:id="rId9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27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alphaModFix amt="30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4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66a234c5243569a15a8bdd6b57210ba_big.jpg"/>
          <p:cNvPicPr>
            <a:picLocks noChangeAspect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tretch>
            <a:fillRect/>
          </a:stretch>
        </p:blipFill>
        <p:spPr>
          <a:xfrm>
            <a:off x="1907704" y="843558"/>
            <a:ext cx="5112568" cy="383442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Рамка 7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5463"/>
            </a:avLst>
          </a:prstGeom>
          <a:blipFill dpi="0" rotWithShape="1">
            <a:blip r:embed="rId15" cstate="print">
              <a:lum bright="10000" contrast="10000"/>
            </a:blip>
            <a:srcRect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5329" y="555526"/>
            <a:ext cx="6336704" cy="1224136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28001" y="350455"/>
            <a:ext cx="5832648" cy="129614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«Дни  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недели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23442" y="3155952"/>
            <a:ext cx="1680212" cy="157603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411760" y="1528245"/>
            <a:ext cx="4752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 – исследовательский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английскому языку 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5292080" y="3145759"/>
            <a:ext cx="2160240" cy="1673324"/>
          </a:xfrm>
        </p:spPr>
        <p:txBody>
          <a:bodyPr>
            <a:noAutofit/>
          </a:bodyPr>
          <a:lstStyle/>
          <a:p>
            <a:pPr algn="l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</a:t>
            </a:r>
          </a:p>
          <a:p>
            <a:pPr algn="l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Степанов Глеб</a:t>
            </a:r>
          </a:p>
          <a:p>
            <a:pPr algn="l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3 «В» класса</a:t>
            </a:r>
          </a:p>
          <a:p>
            <a:pPr algn="l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№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  г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Йошкар-Олы</a:t>
            </a:r>
          </a:p>
          <a:p>
            <a:pPr algn="l"/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</a:p>
          <a:p>
            <a:pPr algn="l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Степанова Марина Олеговна</a:t>
            </a:r>
          </a:p>
          <a:p>
            <a:pPr algn="l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английского языка</a:t>
            </a:r>
          </a:p>
          <a:p>
            <a:pPr algn="l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№31 г. Йошкар-Олы</a:t>
            </a:r>
          </a:p>
          <a:p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темы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17588"/>
            <a:ext cx="8136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работы заключается в том, что изучение любого языка невозможно без знания дней недели. Ведь каждый день любой человек в своей речи так или иначе употребляет какой-то день недели. Кроме того, каждый пользуется ежедневно календарем, в котором часто на английском языке написаны дни недели. </a:t>
            </a:r>
          </a:p>
        </p:txBody>
      </p:sp>
    </p:spTree>
    <p:extLst>
      <p:ext uri="{BB962C8B-B14F-4D97-AF65-F5344CB8AC3E}">
        <p14:creationId xmlns:p14="http://schemas.microsoft.com/office/powerpoint/2010/main" xmlns="" val="139835822"/>
      </p:ext>
    </p:extLst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7494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изучение происхождения названий дней недели в английском языке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изучить происхождение названий дней недели в английском языке; </a:t>
            </a:r>
          </a:p>
          <a:p>
            <a:pPr lvl="1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узнать, почему английская неделя начинается с воскресенья;</a:t>
            </a:r>
          </a:p>
          <a:p>
            <a:pPr marL="800100" lvl="1" indent="-342900" algn="just">
              <a:buAutoNum type="arabicPeriod" startAt="3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исследования в виде презентации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дни недели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происхождение названий дней недели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дни недели в английском языке пишутся с заглавной буквы, то можно предположить, что они произошли от каких-либо имен собственных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исследования: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сопоставительный анализ теоретической литературы, наблюдение, описание, социологический опрос, анкетирование.</a:t>
            </a:r>
          </a:p>
        </p:txBody>
      </p:sp>
    </p:spTree>
    <p:extLst>
      <p:ext uri="{BB962C8B-B14F-4D97-AF65-F5344CB8AC3E}">
        <p14:creationId xmlns:p14="http://schemas.microsoft.com/office/powerpoint/2010/main" xmlns="" val="368730052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1275606"/>
            <a:ext cx="568863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Sunday – ['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sʌndeɪ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-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воскресенье</a:t>
            </a:r>
          </a:p>
          <a:p>
            <a:pPr algn="just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Monday - [ '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mʌndeɪ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] -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понедельник</a:t>
            </a:r>
          </a:p>
          <a:p>
            <a:pPr algn="just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Tuesday - [ '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tju:zdeɪ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] -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вторник</a:t>
            </a:r>
          </a:p>
          <a:p>
            <a:pPr algn="just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Wednesday - [ '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wenzdeɪ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] -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</a:t>
            </a:r>
          </a:p>
          <a:p>
            <a:pPr algn="just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Thursday - [ '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ə:zdeɪ ] -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четверг</a:t>
            </a:r>
          </a:p>
          <a:p>
            <a:pPr algn="just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Friday - [ '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fraɪdeɪ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] -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пятница</a:t>
            </a:r>
          </a:p>
          <a:p>
            <a:pPr algn="just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Saturday - [ '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sætədeɪ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] –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суббота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03848" y="411510"/>
            <a:ext cx="28403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Дни недели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006317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411510"/>
            <a:ext cx="4293738" cy="429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2425220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5693" y="2715766"/>
            <a:ext cx="1127168" cy="150661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030" y="2715766"/>
            <a:ext cx="1024199" cy="15066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7188" y="391240"/>
            <a:ext cx="1115047" cy="14688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9325" y="2757154"/>
            <a:ext cx="1291250" cy="14390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2838" y="422954"/>
            <a:ext cx="1504806" cy="14390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423699" y="422954"/>
            <a:ext cx="1197030" cy="142147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30900" y="422954"/>
            <a:ext cx="1031913" cy="14651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99592" y="1888114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51812" y="1918601"/>
            <a:ext cx="648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22793" y="1930668"/>
            <a:ext cx="5812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Тиу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650061" y="1930668"/>
            <a:ext cx="7443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56250" y="4307325"/>
            <a:ext cx="571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92235" y="4222377"/>
            <a:ext cx="7393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Фрея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270781" y="4222377"/>
            <a:ext cx="948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Сатурн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946547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504" y="267494"/>
            <a:ext cx="8661648" cy="108012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  вы думаете, откуда произошло название дней недели в английском языке?» 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4271" t="17074" r="2578" b="4427"/>
          <a:stretch/>
        </p:blipFill>
        <p:spPr>
          <a:xfrm>
            <a:off x="1907704" y="1295246"/>
            <a:ext cx="5108674" cy="343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7013733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87694" y="123478"/>
            <a:ext cx="8229600" cy="115212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Календарь 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народа имеет свою историю, и почти у всех он связан с прошлым. Названия дней недели возникли давно, имеют различное происхождение.</a:t>
            </a:r>
          </a:p>
          <a:p>
            <a:pPr marL="0" indent="0" algn="just">
              <a:buNone/>
            </a:pP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Изучив 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названия в английском языке, можно сделать следующий вывод: данные лексические единицы произошли от имен древних Богов, что подтверждает поставленную в начале исследования гипотезу.</a:t>
            </a:r>
          </a:p>
          <a:p>
            <a:pPr marL="0" indent="0" algn="just">
              <a:buNone/>
            </a:pP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Поставленная 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настоящего исследования достигнута – мы выявили происхождение названий дней недели в английском языке, решив определенные в начале работы задачи.</a:t>
            </a:r>
          </a:p>
          <a:p>
            <a:pPr marL="0" indent="0" algn="just">
              <a:buNone/>
            </a:pP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 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1135</TotalTime>
  <Words>185</Words>
  <Application>Microsoft Office PowerPoint</Application>
  <PresentationFormat>Экран (16:9)</PresentationFormat>
  <Paragraphs>49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</vt:lpstr>
      <vt:lpstr>Актуальность темы</vt:lpstr>
      <vt:lpstr>Слайд 3</vt:lpstr>
      <vt:lpstr>Слайд 4</vt:lpstr>
      <vt:lpstr>Слайд 5</vt:lpstr>
      <vt:lpstr>Слайд 6</vt:lpstr>
      <vt:lpstr>«Как  вы думаете, откуда произошло название дней недели в английском языке?» 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7Я-</cp:lastModifiedBy>
  <cp:revision>161</cp:revision>
  <dcterms:created xsi:type="dcterms:W3CDTF">2018-01-15T20:25:45Z</dcterms:created>
  <dcterms:modified xsi:type="dcterms:W3CDTF">2021-04-11T14:07:39Z</dcterms:modified>
</cp:coreProperties>
</file>