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53" r:id="rId1"/>
  </p:sldMasterIdLst>
  <p:sldIdLst>
    <p:sldId id="289" r:id="rId2"/>
    <p:sldId id="301" r:id="rId3"/>
    <p:sldId id="302" r:id="rId4"/>
    <p:sldId id="263" r:id="rId5"/>
    <p:sldId id="264" r:id="rId6"/>
    <p:sldId id="303" r:id="rId7"/>
    <p:sldId id="30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260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B260F52-D1EB-4ACC-8AEB-9C6195543566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B260F52-D1EB-4ACC-8AEB-9C6195543566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B260F52-D1EB-4ACC-8AEB-9C6195543566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B260F52-D1EB-4ACC-8AEB-9C6195543566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B260F52-D1EB-4ACC-8AEB-9C6195543566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B260F52-D1EB-4ACC-8AEB-9C6195543566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B260F52-D1EB-4ACC-8AEB-9C6195543566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B260F52-D1EB-4ACC-8AEB-9C6195543566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B260F52-D1EB-4ACC-8AEB-9C6195543566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B260F52-D1EB-4ACC-8AEB-9C6195543566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5B260F52-D1EB-4ACC-8AEB-9C6195543566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r"/>
            <a:fld id="{5B260F52-D1EB-4ACC-8AEB-9C6195543566}" type="slidenum">
              <a:rPr lang="ru-RU" sz="1400" b="0" strike="noStrike" spc="-1" smtClean="0">
                <a:solidFill>
                  <a:srgbClr val="000000"/>
                </a:solidFill>
                <a:latin typeface="Arial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3137" y="838200"/>
            <a:ext cx="800100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Экологический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sz="28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«Весна красна идет»</a:t>
            </a:r>
            <a:endParaRPr lang="ru-RU" sz="44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второй младшей группы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7674" y="3581400"/>
            <a:ext cx="39343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города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Москвы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№ 844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и реализовала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Губанова Ольга Владимировна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00200" y="5731715"/>
            <a:ext cx="167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Москва,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2015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​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2344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85" y="0"/>
            <a:ext cx="9281160" cy="693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662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0"/>
            <a:ext cx="90678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700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673200" y="381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ru-RU" sz="4400" b="1" strike="noStrike" spc="-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 ПРОЕКТА</a:t>
            </a:r>
            <a:endParaRPr lang="en-US" sz="4400" b="0" strike="noStrike" spc="-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TextShape 2"/>
          <p:cNvSpPr txBox="1"/>
          <p:nvPr/>
        </p:nvSpPr>
        <p:spPr>
          <a:xfrm>
            <a:off x="673200" y="2205000"/>
            <a:ext cx="7861200" cy="3891000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marL="342720" indent="-342720">
              <a:spcBef>
                <a:spcPts val="899"/>
              </a:spcBef>
              <a:buClr>
                <a:srgbClr val="000099"/>
              </a:buClr>
              <a:buFont typeface="Arial"/>
              <a:buChar char="•"/>
            </a:pPr>
            <a:r>
              <a:rPr lang="ru-RU" sz="4800" b="1" strike="noStrike" spc="-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Познавательный</a:t>
            </a:r>
          </a:p>
          <a:p>
            <a:pPr marL="342720" indent="-342720">
              <a:spcBef>
                <a:spcPts val="899"/>
              </a:spcBef>
              <a:buClr>
                <a:srgbClr val="000099"/>
              </a:buClr>
              <a:buFont typeface="Arial"/>
              <a:buChar char="•"/>
            </a:pPr>
            <a:r>
              <a:rPr lang="ru-RU" sz="4800" b="1" strike="noStrike" spc="-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исследовательский</a:t>
            </a:r>
            <a:endParaRPr lang="en-US" sz="4800" b="0" strike="noStrike" spc="-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720" indent="-342720">
              <a:spcBef>
                <a:spcPts val="899"/>
              </a:spcBef>
              <a:buClr>
                <a:srgbClr val="000099"/>
              </a:buClr>
              <a:buFont typeface="Arial"/>
              <a:buChar char="•"/>
            </a:pPr>
            <a:r>
              <a:rPr lang="ru-RU" sz="4800" b="1" strike="noStrike" spc="-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Групповой</a:t>
            </a:r>
          </a:p>
          <a:p>
            <a:pPr marL="342720" indent="-342720">
              <a:spcBef>
                <a:spcPts val="899"/>
              </a:spcBef>
              <a:buClr>
                <a:srgbClr val="000099"/>
              </a:buClr>
              <a:buFont typeface="Arial"/>
              <a:buChar char="•"/>
            </a:pPr>
            <a:r>
              <a:rPr lang="ru-RU" sz="4800" b="1" spc="-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Творческий</a:t>
            </a:r>
          </a:p>
          <a:p>
            <a:pPr marL="342720" indent="-342720">
              <a:spcBef>
                <a:spcPts val="899"/>
              </a:spcBef>
              <a:buClr>
                <a:srgbClr val="000099"/>
              </a:buClr>
              <a:buFont typeface="Arial"/>
              <a:buChar char="•"/>
            </a:pPr>
            <a:r>
              <a:rPr lang="ru-RU" sz="4800" b="1" spc="-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игровой</a:t>
            </a:r>
            <a:endParaRPr lang="en-US" sz="4800" b="0" strike="noStrike" spc="-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720" indent="-342720">
              <a:spcBef>
                <a:spcPts val="899"/>
              </a:spcBef>
              <a:buClr>
                <a:srgbClr val="000099"/>
              </a:buClr>
              <a:buFont typeface="Arial"/>
              <a:buChar char="•"/>
            </a:pPr>
            <a:endParaRPr lang="en-US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2000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2000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2000"/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2" dur="2000"/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685800" y="304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ru-RU" sz="4400" b="1" strike="noStrike" spc="-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endParaRPr lang="en-US" sz="4400" b="0" strike="noStrike" spc="-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TextShape 2"/>
          <p:cNvSpPr txBox="1"/>
          <p:nvPr/>
        </p:nvSpPr>
        <p:spPr>
          <a:xfrm>
            <a:off x="1371600" y="1908258"/>
            <a:ext cx="6629400" cy="4263941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 lnSpcReduction="10000"/>
          </a:bodyPr>
          <a:lstStyle/>
          <a:p>
            <a:pPr marL="342720" indent="-342720">
              <a:spcBef>
                <a:spcPts val="899"/>
              </a:spcBef>
              <a:buClr>
                <a:srgbClr val="000099"/>
              </a:buClr>
              <a:buFont typeface="Arial"/>
              <a:buChar char="•"/>
            </a:pPr>
            <a:r>
              <a:rPr lang="ru-RU" sz="5700" strike="noStrike" spc="-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en-US" sz="5700" strike="noStrike" spc="-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720" indent="-342720">
              <a:spcBef>
                <a:spcPts val="899"/>
              </a:spcBef>
              <a:buClr>
                <a:srgbClr val="000099"/>
              </a:buClr>
              <a:buFont typeface="Arial"/>
              <a:buChar char="•"/>
            </a:pPr>
            <a:r>
              <a:rPr lang="ru-RU" sz="5700" strike="noStrike" spc="-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Воспитанники второй младшей группы 3-4 года</a:t>
            </a:r>
            <a:endParaRPr lang="en-US" sz="5700" strike="noStrike" spc="-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720" indent="-342720">
              <a:spcBef>
                <a:spcPts val="899"/>
              </a:spcBef>
              <a:buClr>
                <a:srgbClr val="000099"/>
              </a:buClr>
              <a:buFont typeface="Arial"/>
              <a:buChar char="•"/>
            </a:pPr>
            <a:r>
              <a:rPr lang="ru-RU" sz="5700" strike="noStrike" spc="-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Родители</a:t>
            </a:r>
          </a:p>
          <a:p>
            <a:pPr marL="342720" indent="-342720">
              <a:spcBef>
                <a:spcPts val="899"/>
              </a:spcBef>
              <a:buClr>
                <a:srgbClr val="000099"/>
              </a:buClr>
              <a:buFont typeface="Arial"/>
              <a:buChar char="•"/>
            </a:pPr>
            <a:endParaRPr lang="en-US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20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2000"/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2000"/>
                                        <p:tgtEl>
                                          <p:spTgt spid="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0e05/00188b8c-eb754cfe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63" y="7620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82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900igr.net/up/datas/140660/0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95638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1909</TotalTime>
  <Words>28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 младшая</dc:title>
  <dc:creator>Губанова</dc:creator>
  <cp:keywords>ос;ень</cp:keywords>
  <cp:lastModifiedBy>Ben</cp:lastModifiedBy>
  <cp:revision>57</cp:revision>
  <dcterms:created xsi:type="dcterms:W3CDTF">2011-03-14T07:36:51Z</dcterms:created>
  <dcterms:modified xsi:type="dcterms:W3CDTF">2020-04-24T05:48:30Z</dcterms:modified>
  <dc:language>en-US</dc:language>
</cp:coreProperties>
</file>