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735" r:id="rId1"/>
    <p:sldMasterId id="2147483773" r:id="rId2"/>
  </p:sldMasterIdLst>
  <p:notesMasterIdLst>
    <p:notesMasterId r:id="rId12"/>
  </p:notesMasterIdLst>
  <p:sldIdLst>
    <p:sldId id="399" r:id="rId3"/>
    <p:sldId id="256" r:id="rId4"/>
    <p:sldId id="382" r:id="rId5"/>
    <p:sldId id="393" r:id="rId6"/>
    <p:sldId id="332" r:id="rId7"/>
    <p:sldId id="386" r:id="rId8"/>
    <p:sldId id="389" r:id="rId9"/>
    <p:sldId id="377" r:id="rId10"/>
    <p:sldId id="375" r:id="rId11"/>
  </p:sldIdLst>
  <p:sldSz cx="9144000" cy="6858000" type="screen4x3"/>
  <p:notesSz cx="6856413" cy="9713913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0808"/>
    <a:srgbClr val="CC6600"/>
    <a:srgbClr val="FF0000"/>
    <a:srgbClr val="8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0" autoAdjust="0"/>
    <p:restoredTop sz="94660"/>
  </p:normalViewPr>
  <p:slideViewPr>
    <p:cSldViewPr>
      <p:cViewPr varScale="1">
        <p:scale>
          <a:sx n="66" d="100"/>
          <a:sy n="66" d="100"/>
        </p:scale>
        <p:origin x="-52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857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3025" y="0"/>
            <a:ext cx="2971800" cy="4857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C8C28B-C82F-41E6-9769-BC7399DB4CB9}" type="datetimeFigureOut">
              <a:rPr lang="ru-RU" smtClean="0"/>
              <a:pPr/>
              <a:t>11.04.2021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000125" y="728663"/>
            <a:ext cx="4856163" cy="36433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614863"/>
            <a:ext cx="5484813" cy="43703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226550"/>
            <a:ext cx="2971800" cy="4857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3025" y="9226550"/>
            <a:ext cx="2971800" cy="4857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45294A-78F0-4034-95CB-135849C8049F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067934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49465DB-DC11-4DCA-B9C4-8E373ED42D5A}" type="datetimeFigureOut">
              <a:rPr lang="ru-RU"/>
              <a:pPr/>
              <a:t>11.04.2021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FDAB9F-50EB-4A6A-94E2-E41CB5338C2F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797898E-4492-4847-AA89-5A0D91F8DEA8}" type="datetimeFigureOut">
              <a:rPr lang="ru-RU"/>
              <a:pPr/>
              <a:t>11.04.2021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DC8FAE-2B1B-4D8B-9E35-7E82BFC297C2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A87B75C-D77C-4EE1-8D9C-38803EE5A83E}" type="datetimeFigureOut">
              <a:rPr lang="ru-RU"/>
              <a:pPr/>
              <a:t>11.04.2021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73DBD8-FE1D-4F65-9C6C-EA6EDFD7E459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D2BAA0-99EE-4D9F-98F6-8D0226777EF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62569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AA4EE4-F14F-4224-A779-713F1AE84BA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83627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497158-ACAE-441C-82E4-42F3E337170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28904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9B9FAE-51DF-455E-B948-8CCEE2DBC74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82588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4673C0-576E-4B06-B060-B1C875348ED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88831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FC5F8C-4388-4A37-B51F-9666ED819C0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91461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6181E1-0D7B-4F97-94B1-6DE9BF3BA94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499911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8FBC64-84F2-43E3-A8B8-7589F14A7C5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70075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1C799D-E6B0-4014-860E-EDD27A6C25DB}" type="datetimeFigureOut">
              <a:rPr lang="ru-RU"/>
              <a:pPr/>
              <a:t>11.04.2021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C8712B-8FD2-4FB1-BCDA-42F61F646932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57CB9B-6D3E-4069-9FC4-45D07EDBC82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921651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BADC3B-CAE5-49A8-9FF2-064F4A3EEFF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355556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A48EC8-B370-4123-8C39-9DC531233C7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50005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EEE92D7-7E46-4341-986C-887C2E2A2A4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63518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9B6FD41-CCFA-4178-A2C2-6160E5427CF7}" type="datetimeFigureOut">
              <a:rPr lang="ru-RU"/>
              <a:pPr/>
              <a:t>11.04.2021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10E236-59A0-44FB-B732-6BFD55AF1A4F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543D69F-106D-4AD2-91BB-476B206FC8EE}" type="datetimeFigureOut">
              <a:rPr lang="ru-RU"/>
              <a:pPr/>
              <a:t>11.04.2021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43062A-FA40-4EE9-9C7F-54F9B83137A2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6A3B5AE-897C-4BAE-BB18-AB45EF53D642}" type="datetimeFigureOut">
              <a:rPr lang="ru-RU"/>
              <a:pPr/>
              <a:t>11.04.2021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5E98F9-98EB-4518-BD68-240E3A64201E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16CFDCD-D74D-4745-BF1F-F79A1ED3626A}" type="datetimeFigureOut">
              <a:rPr lang="ru-RU"/>
              <a:pPr/>
              <a:t>11.04.2021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E73838-C711-4D3E-982D-628667EEFB38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4A49835-4FE0-4591-8CA6-AC6F3B8E3B61}" type="datetimeFigureOut">
              <a:rPr lang="ru-RU"/>
              <a:pPr/>
              <a:t>11.04.2021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056303-1DA2-469C-947C-61D6B2EF4B4A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14EBD5-37EA-4D2F-B983-7A8E7A177791}" type="datetimeFigureOut">
              <a:rPr lang="ru-RU"/>
              <a:pPr/>
              <a:t>11.04.2021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7D6057-87F1-40A6-B3AF-0EFF457AF608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95704EE-6E01-4E51-9F37-177CED5FD64D}" type="datetimeFigureOut">
              <a:rPr lang="ru-RU"/>
              <a:pPr/>
              <a:t>11.04.2021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98561B-D5DA-4906-BB0F-1AA119515312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65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1DC8F553-A86F-4095-A8B8-7BB09154D112}" type="datetimeFigureOut">
              <a:rPr lang="ru-RU"/>
              <a:pPr/>
              <a:t>11.04.2021</a:t>
            </a:fld>
            <a:endParaRPr lang="ru-RU" dirty="0"/>
          </a:p>
        </p:txBody>
      </p:sp>
      <p:sp>
        <p:nvSpPr>
          <p:cNvPr id="1065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 dirty="0"/>
          </a:p>
        </p:txBody>
      </p:sp>
      <p:sp>
        <p:nvSpPr>
          <p:cNvPr id="1065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BA78AC3-3804-47CA-AB02-4823426C3508}" type="slidenum">
              <a:rPr lang="ru-RU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CF858A48-E0E2-4C68-B3CD-C09320FEA72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6256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  <p:sldLayoutId id="2147483775" r:id="rId2"/>
    <p:sldLayoutId id="2147483776" r:id="rId3"/>
    <p:sldLayoutId id="2147483777" r:id="rId4"/>
    <p:sldLayoutId id="2147483778" r:id="rId5"/>
    <p:sldLayoutId id="2147483779" r:id="rId6"/>
    <p:sldLayoutId id="2147483780" r:id="rId7"/>
    <p:sldLayoutId id="2147483781" r:id="rId8"/>
    <p:sldLayoutId id="2147483782" r:id="rId9"/>
    <p:sldLayoutId id="2147483783" r:id="rId10"/>
    <p:sldLayoutId id="2147483784" r:id="rId11"/>
    <p:sldLayoutId id="2147483785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file:///G:\&#1076;&#1072;&#1088;%20&#1084;&#1072;&#1083;&#1077;&#1085;&#1100;&#1082;&#1086;&#1075;&#1086;%20&#1079;&#1077;&#1088;&#1085;&#1099;&#1096;&#1082;&#1072;\&#1075;&#1086;&#1090;&#1086;&#1074;&#1086;&#1077;\&#1086;&#1090;&#1082;&#1091;&#1076;&#1072;%20&#1082;%20&#1085;&#1072;&#1084;%20&#1087;&#1088;&#1080;&#1096;&#1077;&#1083;%20&#1093;&#1083;&#1077;&#1073;.mp4v" TargetMode="External"/><Relationship Id="rId7" Type="http://schemas.openxmlformats.org/officeDocument/2006/relationships/image" Target="../media/image10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hyperlink" Target="&#1086;&#1090;&#1082;&#1091;&#1076;&#1072;%20&#1082;%20&#1085;&#1072;&#1084;%20&#1087;&#1088;&#1080;&#1096;&#1077;&#1083;%20&#1093;&#1083;&#1077;&#1073;.mp4v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jpeg"/><Relationship Id="rId4" Type="http://schemas.openxmlformats.org/officeDocument/2006/relationships/image" Target="../media/image1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4" name="Picture 46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4079662"/>
            <a:ext cx="2497460" cy="2247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97" descr="xleb-muchnie-izdeli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09992">
            <a:off x="715851" y="3841898"/>
            <a:ext cx="2879725" cy="2360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79" name="Rectangle 31"/>
          <p:cNvSpPr>
            <a:spLocks noChangeArrowheads="1"/>
          </p:cNvSpPr>
          <p:nvPr/>
        </p:nvSpPr>
        <p:spPr bwMode="auto">
          <a:xfrm>
            <a:off x="501718" y="1484784"/>
            <a:ext cx="6408737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sz="6000" b="1" dirty="0" smtClean="0">
                <a:solidFill>
                  <a:srgbClr val="CC6600"/>
                </a:solidFill>
              </a:rPr>
              <a:t>  </a:t>
            </a:r>
            <a:endParaRPr lang="ru-RU" altLang="ru-RU" sz="7200" b="1" dirty="0" smtClean="0">
              <a:solidFill>
                <a:srgbClr val="CC66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314796"/>
            <a:ext cx="4260850" cy="1169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999" y="1484784"/>
            <a:ext cx="4213225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0568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4" name="Picture 12" descr="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ffectLst/>
        </p:spPr>
      </p:pic>
      <p:sp>
        <p:nvSpPr>
          <p:cNvPr id="3082" name="Text Box 10"/>
          <p:cNvSpPr txBox="1">
            <a:spLocks noChangeArrowheads="1"/>
          </p:cNvSpPr>
          <p:nvPr/>
        </p:nvSpPr>
        <p:spPr bwMode="auto">
          <a:xfrm>
            <a:off x="838200" y="685800"/>
            <a:ext cx="7391400" cy="6463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CC6600"/>
                </a:solidFill>
                <a:latin typeface="Comic Sans MS" panose="030F0702030302020204" pitchFamily="66" charset="0"/>
                <a:cs typeface="Times New Roman" pitchFamily="18" charset="0"/>
              </a:rPr>
              <a:t>ЗАГАДКА </a:t>
            </a:r>
          </a:p>
          <a:p>
            <a:r>
              <a:rPr lang="ru-RU" sz="4000" b="1" dirty="0" smtClean="0">
                <a:latin typeface="Comic Sans MS" panose="030F0702030302020204" pitchFamily="66" charset="0"/>
                <a:cs typeface="Times New Roman" pitchFamily="18" charset="0"/>
              </a:rPr>
              <a:t>Рос сперва на воле в поле.</a:t>
            </a:r>
          </a:p>
          <a:p>
            <a:r>
              <a:rPr lang="ru-RU" sz="4000" b="1" dirty="0" smtClean="0">
                <a:latin typeface="Comic Sans MS" panose="030F0702030302020204" pitchFamily="66" charset="0"/>
                <a:cs typeface="Times New Roman" pitchFamily="18" charset="0"/>
              </a:rPr>
              <a:t>Летом цвел и колосился,</a:t>
            </a:r>
          </a:p>
          <a:p>
            <a:r>
              <a:rPr lang="ru-RU" sz="4000" b="1" dirty="0" smtClean="0">
                <a:latin typeface="Comic Sans MS" panose="030F0702030302020204" pitchFamily="66" charset="0"/>
                <a:cs typeface="Times New Roman" pitchFamily="18" charset="0"/>
              </a:rPr>
              <a:t>А когда обмолотили,</a:t>
            </a:r>
          </a:p>
          <a:p>
            <a:r>
              <a:rPr lang="ru-RU" sz="4000" b="1" dirty="0" smtClean="0">
                <a:latin typeface="Comic Sans MS" panose="030F0702030302020204" pitchFamily="66" charset="0"/>
                <a:cs typeface="Times New Roman" pitchFamily="18" charset="0"/>
              </a:rPr>
              <a:t>Он в зерно вдруг превратился.</a:t>
            </a:r>
          </a:p>
          <a:p>
            <a:r>
              <a:rPr lang="ru-RU" sz="4000" b="1" dirty="0" smtClean="0">
                <a:latin typeface="Comic Sans MS" panose="030F0702030302020204" pitchFamily="66" charset="0"/>
                <a:cs typeface="Times New Roman" pitchFamily="18" charset="0"/>
              </a:rPr>
              <a:t>Из зерна – в муку и тесто,</a:t>
            </a:r>
          </a:p>
          <a:p>
            <a:r>
              <a:rPr lang="ru-RU" sz="4000" b="1" dirty="0" smtClean="0">
                <a:latin typeface="Comic Sans MS" panose="030F0702030302020204" pitchFamily="66" charset="0"/>
                <a:cs typeface="Times New Roman" pitchFamily="18" charset="0"/>
              </a:rPr>
              <a:t>В магазине занял место</a:t>
            </a:r>
          </a:p>
          <a:p>
            <a:pPr algn="ctr"/>
            <a:endParaRPr lang="ru-RU" sz="3600" b="1" dirty="0" smtClean="0">
              <a:solidFill>
                <a:srgbClr val="FF0000"/>
              </a:solidFill>
              <a:latin typeface="+mj-lt"/>
              <a:cs typeface="Times New Roman" pitchFamily="18" charset="0"/>
            </a:endParaRPr>
          </a:p>
          <a:p>
            <a:pPr algn="ctr"/>
            <a:endParaRPr lang="ru-RU" sz="5400" b="1" dirty="0">
              <a:solidFill>
                <a:srgbClr val="FF0000"/>
              </a:solidFill>
              <a:latin typeface="+mj-lt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ffectLst/>
        </p:spPr>
      </p:pic>
      <p:sp>
        <p:nvSpPr>
          <p:cNvPr id="4" name="Прямоугольник 3"/>
          <p:cNvSpPr/>
          <p:nvPr/>
        </p:nvSpPr>
        <p:spPr>
          <a:xfrm>
            <a:off x="609600" y="3352800"/>
            <a:ext cx="457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b="1" dirty="0" smtClean="0">
                <a:cs typeface="Times New Roman" pitchFamily="18" charset="0"/>
              </a:rPr>
              <a:t> </a:t>
            </a:r>
            <a:endParaRPr lang="ru-RU" b="1" dirty="0"/>
          </a:p>
        </p:txBody>
      </p:sp>
      <p:pic>
        <p:nvPicPr>
          <p:cNvPr id="1026" name="Picture 2" descr="ÐÐ°ÑÑÐ¸Ð½ÐºÐ¸ Ð¿Ð¾ Ð·Ð°Ð¿ÑÐ¾ÑÑ ÐÐÐÐÐÐÐÐ¡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628649"/>
            <a:ext cx="7467600" cy="5600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9661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187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8788" name="Picture 4" descr="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ffectLst/>
        </p:spPr>
      </p:pic>
      <p:sp>
        <p:nvSpPr>
          <p:cNvPr id="118789" name="WordArt 5"/>
          <p:cNvSpPr>
            <a:spLocks noChangeArrowheads="1" noChangeShapeType="1" noTextEdit="1"/>
          </p:cNvSpPr>
          <p:nvPr/>
        </p:nvSpPr>
        <p:spPr bwMode="auto">
          <a:xfrm>
            <a:off x="571500" y="2438400"/>
            <a:ext cx="8001000" cy="1371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200" b="1" kern="10" dirty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CC6600"/>
                </a:solidFill>
                <a:effectLst>
                  <a:outerShdw dist="45791" dir="3378596" algn="ctr" rotWithShape="0">
                    <a:srgbClr val="868686">
                      <a:alpha val="50000"/>
                    </a:srgbClr>
                  </a:outerShdw>
                </a:effectLst>
                <a:latin typeface="Comic Sans MS" panose="030F0702030302020204" pitchFamily="66" charset="0"/>
              </a:rPr>
              <a:t>Как </a:t>
            </a:r>
            <a:r>
              <a:rPr lang="ru-RU" sz="3200" b="1" kern="10" dirty="0" smtClean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CC6600"/>
                </a:solidFill>
                <a:effectLst>
                  <a:outerShdw dist="45791" dir="3378596" algn="ctr" rotWithShape="0">
                    <a:srgbClr val="868686">
                      <a:alpha val="50000"/>
                    </a:srgbClr>
                  </a:outerShdw>
                </a:effectLst>
                <a:latin typeface="Comic Sans MS" panose="030F0702030302020204" pitchFamily="66" charset="0"/>
              </a:rPr>
              <a:t>хлеб на стол «пришел»</a:t>
            </a:r>
            <a:endParaRPr lang="ru-RU" sz="3200" b="1" kern="10" dirty="0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CC6600"/>
              </a:solidFill>
              <a:effectLst>
                <a:outerShdw dist="45791" dir="3378596" algn="ctr" rotWithShape="0">
                  <a:srgbClr val="868686">
                    <a:alpha val="50000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3" name="Управляющая кнопка: фильм 2">
            <a:hlinkClick r:id="rId3" action="ppaction://hlinkfile" highlightClick="1"/>
          </p:cNvPr>
          <p:cNvSpPr/>
          <p:nvPr/>
        </p:nvSpPr>
        <p:spPr>
          <a:xfrm>
            <a:off x="817418" y="4267200"/>
            <a:ext cx="2286000" cy="1981200"/>
          </a:xfrm>
          <a:prstGeom prst="actionButtonMovi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4" action="ppaction://hlinkfile"/>
              </a:rPr>
              <a:t>Видео</a:t>
            </a:r>
            <a:endParaRPr lang="ru-RU" dirty="0" smtClean="0"/>
          </a:p>
          <a:p>
            <a:pPr algn="ctr"/>
            <a:r>
              <a:rPr lang="ru-RU" dirty="0" smtClean="0"/>
              <a:t>(нажать 1 раз)</a:t>
            </a:r>
            <a:endParaRPr lang="ru-RU" dirty="0"/>
          </a:p>
        </p:txBody>
      </p:sp>
      <p:pic>
        <p:nvPicPr>
          <p:cNvPr id="10" name="Picture 2" descr="ÐÐ°ÑÑÐ¸Ð½ÐºÐ¸ Ð¿Ð¾ Ð·Ð°Ð¿ÑÐ¾ÑÑ Ð³ÑÑÐ·Ð¾Ð²Ð¸Ðº ÑÐ»ÐµÐ±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977" y="533400"/>
            <a:ext cx="2844800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7" descr="cb688408e303763f961eaa454ca9f06f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572000" y="3728442"/>
            <a:ext cx="3886200" cy="2519958"/>
          </a:xfrm>
          <a:prstGeom prst="rect">
            <a:avLst/>
          </a:prstGeom>
          <a:noFill/>
        </p:spPr>
      </p:pic>
      <p:pic>
        <p:nvPicPr>
          <p:cNvPr id="12" name="Picture 46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1718" y="695151"/>
            <a:ext cx="1936942" cy="1743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670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266" name="Picture 10" descr="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6265" name="Text Box 9"/>
          <p:cNvSpPr txBox="1">
            <a:spLocks noChangeArrowheads="1"/>
          </p:cNvSpPr>
          <p:nvPr/>
        </p:nvSpPr>
        <p:spPr bwMode="auto">
          <a:xfrm>
            <a:off x="609600" y="533400"/>
            <a:ext cx="78486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CyrillicOld" pitchFamily="2" charset="0"/>
              </a:rPr>
              <a:t>Игра «Своё место» </a:t>
            </a:r>
            <a:endParaRPr lang="ru-RU" sz="4000" b="1" dirty="0">
              <a:solidFill>
                <a:srgbClr val="FF0000"/>
              </a:solidFill>
              <a:latin typeface="CyrillicOld" pitchFamily="2" charset="0"/>
            </a:endParaRPr>
          </a:p>
        </p:txBody>
      </p:sp>
      <p:sp>
        <p:nvSpPr>
          <p:cNvPr id="8" name="Rectangle 32"/>
          <p:cNvSpPr>
            <a:spLocks noChangeArrowheads="1"/>
          </p:cNvSpPr>
          <p:nvPr/>
        </p:nvSpPr>
        <p:spPr bwMode="auto">
          <a:xfrm>
            <a:off x="1447800" y="1241286"/>
            <a:ext cx="5791200" cy="6463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>
              <a:lnSpc>
                <a:spcPct val="150000"/>
              </a:lnSpc>
            </a:pPr>
            <a:r>
              <a:rPr lang="ru-RU" sz="2800" dirty="0">
                <a:solidFill>
                  <a:srgbClr val="080808"/>
                </a:solidFill>
              </a:rPr>
              <a:t>ОБРАБОТКА ЗЕМЛИ</a:t>
            </a:r>
          </a:p>
          <a:p>
            <a:pPr algn="ctr" eaLnBrk="0" hangingPunct="0">
              <a:lnSpc>
                <a:spcPct val="150000"/>
              </a:lnSpc>
            </a:pPr>
            <a:r>
              <a:rPr lang="ru-RU" sz="2800" dirty="0" smtClean="0">
                <a:solidFill>
                  <a:srgbClr val="080808"/>
                </a:solidFill>
              </a:rPr>
              <a:t>ПОСЕВ ЗЕРНА</a:t>
            </a:r>
          </a:p>
          <a:p>
            <a:pPr algn="ctr" eaLnBrk="0" hangingPunct="0">
              <a:lnSpc>
                <a:spcPct val="150000"/>
              </a:lnSpc>
            </a:pPr>
            <a:r>
              <a:rPr lang="ru-RU" sz="2800" dirty="0" smtClean="0">
                <a:solidFill>
                  <a:srgbClr val="080808"/>
                </a:solidFill>
              </a:rPr>
              <a:t>УХОД ЗА ПОСЕВОМ</a:t>
            </a:r>
          </a:p>
          <a:p>
            <a:pPr algn="ctr" eaLnBrk="0" hangingPunct="0">
              <a:lnSpc>
                <a:spcPct val="150000"/>
              </a:lnSpc>
            </a:pPr>
            <a:r>
              <a:rPr lang="ru-RU" sz="2800" dirty="0" smtClean="0">
                <a:solidFill>
                  <a:srgbClr val="080808"/>
                </a:solidFill>
              </a:rPr>
              <a:t>СБОР УРОЖАЯ</a:t>
            </a:r>
          </a:p>
          <a:p>
            <a:pPr algn="ctr" eaLnBrk="0" hangingPunct="0">
              <a:lnSpc>
                <a:spcPct val="150000"/>
              </a:lnSpc>
            </a:pPr>
            <a:r>
              <a:rPr lang="ru-RU" sz="2800" dirty="0" smtClean="0">
                <a:solidFill>
                  <a:srgbClr val="080808"/>
                </a:solidFill>
              </a:rPr>
              <a:t>ХРАНЕНИЕ НА ЭЛЕВАТОРЕ</a:t>
            </a:r>
          </a:p>
          <a:p>
            <a:pPr algn="ctr" eaLnBrk="0" hangingPunct="0">
              <a:lnSpc>
                <a:spcPct val="150000"/>
              </a:lnSpc>
            </a:pPr>
            <a:r>
              <a:rPr lang="ru-RU" sz="2800" dirty="0" smtClean="0">
                <a:solidFill>
                  <a:srgbClr val="080808"/>
                </a:solidFill>
              </a:rPr>
              <a:t>ПОМОЛ ЗЕРНА В МУКУ</a:t>
            </a:r>
          </a:p>
          <a:p>
            <a:pPr algn="ctr" eaLnBrk="0" hangingPunct="0">
              <a:lnSpc>
                <a:spcPct val="150000"/>
              </a:lnSpc>
            </a:pPr>
            <a:r>
              <a:rPr lang="ru-RU" sz="2800" dirty="0" smtClean="0">
                <a:solidFill>
                  <a:srgbClr val="080808"/>
                </a:solidFill>
              </a:rPr>
              <a:t>ЗАМЕС ТЕСТА</a:t>
            </a:r>
          </a:p>
          <a:p>
            <a:pPr algn="ctr" eaLnBrk="0" hangingPunct="0">
              <a:lnSpc>
                <a:spcPct val="150000"/>
              </a:lnSpc>
            </a:pPr>
            <a:r>
              <a:rPr lang="ru-RU" sz="2800" dirty="0" smtClean="0">
                <a:solidFill>
                  <a:srgbClr val="080808"/>
                </a:solidFill>
              </a:rPr>
              <a:t>ВЫПЕЧКА</a:t>
            </a:r>
            <a:endParaRPr lang="ru-RU" sz="2800" dirty="0">
              <a:solidFill>
                <a:srgbClr val="080808"/>
              </a:solidFill>
            </a:endParaRPr>
          </a:p>
          <a:p>
            <a:pPr algn="ctr" eaLnBrk="0" hangingPunct="0">
              <a:lnSpc>
                <a:spcPct val="150000"/>
              </a:lnSpc>
            </a:pPr>
            <a:endParaRPr lang="ru-RU" sz="2800" dirty="0" smtClean="0">
              <a:solidFill>
                <a:srgbClr val="080808"/>
              </a:solidFill>
            </a:endParaRPr>
          </a:p>
          <a:p>
            <a:pPr eaLnBrk="0" hangingPunct="0"/>
            <a:endParaRPr lang="ru-RU" sz="2000" b="1" dirty="0"/>
          </a:p>
          <a:p>
            <a:pPr eaLnBrk="0" hangingPunct="0"/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5400" b="1" smtClean="0">
                <a:solidFill>
                  <a:srgbClr val="993300"/>
                </a:solidFill>
              </a:rPr>
              <a:t>125 г блокадного хлеба</a:t>
            </a:r>
          </a:p>
        </p:txBody>
      </p:sp>
      <p:pic>
        <p:nvPicPr>
          <p:cNvPr id="4" name="Рисунок 3" descr="http://kladraz.ru/upload/blogs2/2016/2/9741_f86039c14e33456b229aaa1d33323503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295400"/>
            <a:ext cx="7543800" cy="489870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301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ffectLst/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720436" y="152400"/>
            <a:ext cx="7848600" cy="7109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14475" algn="l"/>
              </a:tabLst>
            </a:pPr>
            <a:r>
              <a:rPr lang="ru-RU" sz="4800" b="1" dirty="0" smtClean="0">
                <a:solidFill>
                  <a:srgbClr val="FF0000"/>
                </a:solidFill>
                <a:latin typeface="Comic Sans MS" panose="030F0702030302020204" pitchFamily="66" charset="0"/>
                <a:cs typeface="Times New Roman" pitchFamily="18" charset="0"/>
              </a:rPr>
              <a:t>Правила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14475" algn="l"/>
              </a:tabLst>
            </a:pPr>
            <a:r>
              <a:rPr lang="ru-RU" sz="4800" b="1" dirty="0" smtClean="0">
                <a:solidFill>
                  <a:srgbClr val="FF0000"/>
                </a:solidFill>
                <a:latin typeface="Comic Sans MS" panose="030F0702030302020204" pitchFamily="66" charset="0"/>
                <a:cs typeface="Times New Roman" pitchFamily="18" charset="0"/>
              </a:rPr>
              <a:t>обращения с хлебом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14475" algn="l"/>
              </a:tabLst>
            </a:pPr>
            <a:endParaRPr lang="ru-RU" sz="5400" b="1" dirty="0" smtClean="0">
              <a:solidFill>
                <a:srgbClr val="FF0000"/>
              </a:solidFill>
              <a:latin typeface="+mj-lt"/>
              <a:cs typeface="Times New Roman" pitchFamily="18" charset="0"/>
            </a:endParaRPr>
          </a:p>
          <a:p>
            <a:pPr>
              <a:tabLst>
                <a:tab pos="1514475" algn="l"/>
              </a:tabLst>
            </a:pPr>
            <a:r>
              <a:rPr kumimoji="0" lang="ru-RU" sz="3600" b="1" i="0" u="none" strike="noStrike" cap="none" normalizeH="0" dirty="0" smtClean="0">
                <a:ln>
                  <a:noFill/>
                </a:ln>
                <a:solidFill>
                  <a:srgbClr val="080808"/>
                </a:solidFill>
                <a:effectLst/>
                <a:latin typeface="+mj-lt"/>
                <a:cs typeface="Times New Roman" pitchFamily="18" charset="0"/>
              </a:rPr>
              <a:t>1. </a:t>
            </a:r>
            <a:r>
              <a:rPr lang="ru-RU" sz="3600" b="1" dirty="0">
                <a:solidFill>
                  <a:srgbClr val="080808"/>
                </a:solidFill>
                <a:latin typeface="+mj-lt"/>
                <a:cs typeface="Times New Roman" pitchFamily="18" charset="0"/>
              </a:rPr>
              <a:t>Нельзя играть с хлебом</a:t>
            </a:r>
          </a:p>
          <a:p>
            <a:pPr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514475" algn="l"/>
              </a:tabLst>
            </a:pPr>
            <a:endParaRPr kumimoji="0" lang="ru-RU" sz="3600" b="1" i="0" u="none" strike="noStrike" cap="none" normalizeH="0" dirty="0" smtClean="0">
              <a:ln>
                <a:noFill/>
              </a:ln>
              <a:solidFill>
                <a:srgbClr val="080808"/>
              </a:solidFill>
              <a:effectLst/>
              <a:latin typeface="+mj-lt"/>
              <a:cs typeface="Times New Roman" pitchFamily="18" charset="0"/>
            </a:endParaRPr>
          </a:p>
          <a:p>
            <a:pPr>
              <a:tabLst>
                <a:tab pos="1514475" algn="l"/>
              </a:tabLst>
            </a:pPr>
            <a:r>
              <a:rPr lang="ru-RU" sz="3600" b="1" dirty="0" smtClean="0">
                <a:solidFill>
                  <a:srgbClr val="080808"/>
                </a:solidFill>
                <a:latin typeface="+mj-lt"/>
                <a:cs typeface="Times New Roman" pitchFamily="18" charset="0"/>
              </a:rPr>
              <a:t>2. </a:t>
            </a:r>
            <a:r>
              <a:rPr lang="ru-RU" sz="3600" b="1" dirty="0">
                <a:solidFill>
                  <a:srgbClr val="080808"/>
                </a:solidFill>
                <a:latin typeface="+mj-lt"/>
                <a:cs typeface="Times New Roman" pitchFamily="18" charset="0"/>
              </a:rPr>
              <a:t>Бери хлеба столько, сколько съешь</a:t>
            </a:r>
          </a:p>
          <a:p>
            <a:pPr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514475" algn="l"/>
              </a:tabLst>
            </a:pPr>
            <a:endParaRPr lang="ru-RU" sz="3600" b="1" dirty="0" smtClean="0">
              <a:solidFill>
                <a:srgbClr val="080808"/>
              </a:solidFill>
              <a:latin typeface="+mj-lt"/>
              <a:cs typeface="Times New Roman" pitchFamily="18" charset="0"/>
            </a:endParaRPr>
          </a:p>
          <a:p>
            <a:pPr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514475" algn="l"/>
              </a:tabLst>
            </a:pPr>
            <a:r>
              <a:rPr kumimoji="0" lang="ru-RU" sz="3600" b="1" i="0" u="none" strike="noStrike" cap="none" normalizeH="0" dirty="0" smtClean="0">
                <a:ln>
                  <a:noFill/>
                </a:ln>
                <a:solidFill>
                  <a:srgbClr val="080808"/>
                </a:solidFill>
                <a:effectLst/>
                <a:latin typeface="+mj-lt"/>
                <a:cs typeface="Times New Roman" pitchFamily="18" charset="0"/>
              </a:rPr>
              <a:t>3. Остатки хлеба отдавать птицам, домашним животным</a:t>
            </a:r>
          </a:p>
          <a:p>
            <a:pPr marL="914400" marR="0" lvl="0" indent="-9144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1514475" algn="l"/>
              </a:tabLst>
            </a:pPr>
            <a:endParaRPr kumimoji="0" lang="ru-RU" sz="5400" b="1" i="0" u="none" strike="noStrike" cap="none" normalizeH="0" baseline="0" dirty="0" smtClean="0">
              <a:ln>
                <a:noFill/>
              </a:ln>
              <a:solidFill>
                <a:srgbClr val="CC6600"/>
              </a:solidFill>
              <a:effectLst/>
              <a:latin typeface="+mj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2966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219200" y="685801"/>
            <a:ext cx="6705600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Wingdings 2" pitchFamily="18" charset="2"/>
              <a:buNone/>
            </a:pPr>
            <a:r>
              <a:rPr lang="ru-RU" sz="4000" b="1" i="1" dirty="0">
                <a:solidFill>
                  <a:srgbClr val="FF0000"/>
                </a:solidFill>
                <a:latin typeface="CyrillicOld"/>
              </a:rPr>
              <a:t>Хлеба к обеду в меру бери</a:t>
            </a:r>
            <a:r>
              <a:rPr lang="ru-RU" sz="4000" b="1" i="1" dirty="0" smtClean="0">
                <a:solidFill>
                  <a:srgbClr val="FF0000"/>
                </a:solidFill>
                <a:latin typeface="CyrillicOld"/>
              </a:rPr>
              <a:t>.</a:t>
            </a:r>
          </a:p>
          <a:p>
            <a:pPr algn="ctr">
              <a:buFont typeface="Wingdings 2" pitchFamily="18" charset="2"/>
              <a:buNone/>
            </a:pPr>
            <a:r>
              <a:rPr lang="ru-RU" sz="4000" b="1" i="1" dirty="0" smtClean="0">
                <a:solidFill>
                  <a:srgbClr val="FF0000"/>
                </a:solidFill>
                <a:latin typeface="CyrillicOld"/>
              </a:rPr>
              <a:t>Хлеб – драгоценность!</a:t>
            </a:r>
            <a:br>
              <a:rPr lang="ru-RU" sz="4000" b="1" i="1" dirty="0" smtClean="0">
                <a:solidFill>
                  <a:srgbClr val="FF0000"/>
                </a:solidFill>
                <a:latin typeface="CyrillicOld"/>
              </a:rPr>
            </a:br>
            <a:r>
              <a:rPr lang="ru-RU" sz="4000" b="1" i="1" dirty="0" smtClean="0">
                <a:solidFill>
                  <a:srgbClr val="FF0000"/>
                </a:solidFill>
                <a:latin typeface="CyrillicOld"/>
              </a:rPr>
              <a:t>Им не сори.</a:t>
            </a:r>
            <a:r>
              <a:rPr lang="ru-RU" sz="4000" b="1" dirty="0" smtClean="0">
                <a:solidFill>
                  <a:srgbClr val="FF0000"/>
                </a:solidFill>
                <a:latin typeface="CyrillicOld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CyrillicOld"/>
              </a:rPr>
            </a:br>
            <a:endParaRPr lang="ru-RU" sz="4800" dirty="0" smtClean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95800" y="3352800"/>
            <a:ext cx="40386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9600" y="3352800"/>
            <a:ext cx="38100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4578" name="Picture 2" descr="ÐÐ°ÑÑÐ¸Ð½ÐºÐ¸ Ð¿Ð¾ Ð·Ð°Ð¿ÑÐ¾ÑÑ Ð³ÑÑÐ·Ð¾Ð²Ð¸Ðº ÑÐ»ÐµÐ±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7392" y="637309"/>
            <a:ext cx="36576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685800" y="533400"/>
            <a:ext cx="464819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CyrillicOld"/>
              </a:rPr>
              <a:t>А дальше…</a:t>
            </a:r>
            <a:endParaRPr lang="ru-RU" sz="4000" b="1" dirty="0">
              <a:solidFill>
                <a:srgbClr val="FF0000"/>
              </a:solidFill>
              <a:latin typeface="CyrillicOld"/>
            </a:endParaRPr>
          </a:p>
        </p:txBody>
      </p:sp>
      <p:pic>
        <p:nvPicPr>
          <p:cNvPr id="24582" name="Picture 6" descr="ÐÐ°ÑÑÐ¸Ð½ÐºÐ¸ Ð¿Ð¾ Ð·Ð°Ð¿ÑÐ¾ÑÑ ÑÐºÐ¾Ð»Ð°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3100" y="3276600"/>
            <a:ext cx="4038600" cy="3017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84" name="Picture 8" descr="ÐÐ°ÑÑÐ¸Ð½ÐºÐ¸ Ð¿Ð¾ Ð·Ð°Ð¿ÑÐ¾ÑÑ Ð´ÐµÑÑÐºÐ¸Ð¹ ÑÐ°Ð´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274" y="1206650"/>
            <a:ext cx="4343400" cy="2859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86" name="Picture 10" descr="ÐÐ°ÑÑÐ¸Ð½ÐºÐ¸ Ð¿Ð¾ Ð·Ð°Ð¿ÑÐ¾ÑÑ Ð¼Ð°Ð³Ð°Ð·Ð¸Ð½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2164" y="3962400"/>
            <a:ext cx="3224214" cy="2481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88" name="Picture 12" descr="ÐÐ°ÑÑÐ¸Ð½ÐºÐ¸ Ð¿Ð¾ Ð·Ð°Ð¿ÑÐ¾ÑÑ ÑÐ»ÐµÐ±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6266" y="568036"/>
            <a:ext cx="1692234" cy="1184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1890</TotalTime>
  <Words>119</Words>
  <Application>Microsoft Office PowerPoint</Application>
  <PresentationFormat>Экран (4:3)</PresentationFormat>
  <Paragraphs>34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9</vt:i4>
      </vt:variant>
    </vt:vector>
  </HeadingPairs>
  <TitlesOfParts>
    <vt:vector size="11" baseType="lpstr">
      <vt:lpstr>Оформление по умолчанию</vt:lpstr>
      <vt:lpstr>3_Оформление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125 г блокадного хлеба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Дарёна</dc:creator>
  <cp:lastModifiedBy>user</cp:lastModifiedBy>
  <cp:revision>114</cp:revision>
  <cp:lastPrinted>1601-01-01T00:00:00Z</cp:lastPrinted>
  <dcterms:created xsi:type="dcterms:W3CDTF">1601-01-01T00:00:00Z</dcterms:created>
  <dcterms:modified xsi:type="dcterms:W3CDTF">2021-04-11T09:32:21Z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