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9" d="100"/>
          <a:sy n="69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143116"/>
            <a:ext cx="78886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Свеча, молния, заяц,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трамвай, мальчик, линейка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5301208"/>
            <a:ext cx="8183880" cy="1143008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Мазяркина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 В., МОУ «СОШ №9» г. о. Саранск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143116"/>
            <a:ext cx="78886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Свеча, молния, заяц,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трамвай, мальчик, линейка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8431" y="4286256"/>
            <a:ext cx="63519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Именительный падеж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29" y="5577729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143116"/>
            <a:ext cx="12666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И.п.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Р.п.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Д.п.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2143116"/>
            <a:ext cx="12618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В.п.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Т.п.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П.п.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73" y="5229200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44097" y="2143116"/>
            <a:ext cx="53434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Именительный падеж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Кто? Что?</a:t>
            </a:r>
            <a:endParaRPr lang="ru-RU" sz="36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73" y="5229200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714488"/>
            <a:ext cx="6081601" cy="35394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именительный </a:t>
            </a:r>
            <a:r>
              <a:rPr lang="ru-RU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падеж</a:t>
            </a:r>
            <a:r>
              <a:rPr lang="ru-RU" sz="28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r>
              <a:rPr lang="ru-RU" sz="2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нет на мне чужих одежд, </a:t>
            </a:r>
          </a:p>
          <a:p>
            <a:r>
              <a:rPr lang="ru-RU" sz="28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Меня легко все узнают</a:t>
            </a:r>
          </a:p>
          <a:p>
            <a:r>
              <a:rPr lang="ru-RU" sz="2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в </a:t>
            </a:r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подлежащее</a:t>
            </a:r>
            <a:r>
              <a:rPr lang="ru-RU" sz="2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зовут.</a:t>
            </a:r>
          </a:p>
          <a:p>
            <a:r>
              <a:rPr lang="ru-RU" sz="28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Предлогов с детства не люблю,</a:t>
            </a:r>
          </a:p>
          <a:p>
            <a:r>
              <a:rPr lang="ru-RU" sz="2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собою рядом не терплю.</a:t>
            </a:r>
          </a:p>
          <a:p>
            <a:r>
              <a:rPr lang="ru-RU" sz="28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Мои </a:t>
            </a:r>
            <a:r>
              <a:rPr lang="ru-RU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вопросы</a:t>
            </a:r>
            <a:r>
              <a:rPr lang="ru-RU" sz="28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кто? И что?</a:t>
            </a:r>
          </a:p>
          <a:p>
            <a:r>
              <a:rPr lang="ru-RU" sz="2800" b="1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 с кем не спутает никто!</a:t>
            </a:r>
            <a:endParaRPr lang="ru-RU" sz="2800" b="1" cap="none" spc="5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468232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368" y="2143116"/>
            <a:ext cx="8436925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Падеж</a:t>
            </a:r>
            <a:r>
              <a:rPr lang="ru-RU" sz="28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имя существительное</a:t>
            </a:r>
            <a:r>
              <a:rPr lang="ru-RU" sz="2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28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именительный падеж.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Подлежащее</a:t>
            </a:r>
            <a:r>
              <a:rPr lang="ru-RU" sz="2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имя существительное,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28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менительный падеж.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Вопросы</a:t>
            </a:r>
            <a:r>
              <a:rPr lang="ru-RU" sz="2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имя существительное,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2800" b="1" cap="none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менительный падеж.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07" y="5577729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2311" y="2143116"/>
            <a:ext cx="528702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 – тьма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Длинный – короткий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Плохой – хороший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Умный – глупый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Крупный - мелкий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5560039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1430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Одиннадцатое апреля.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2311" y="2143116"/>
            <a:ext cx="528702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 – тьма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Длинный – короткий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Плохой – хороший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Умный – глупый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Крупный - мелкий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428736"/>
            <a:ext cx="369203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Антонимы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83" y="5576629"/>
            <a:ext cx="8181541" cy="1280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</TotalTime>
  <Words>184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Century Schoolbook</vt:lpstr>
      <vt:lpstr>Times New Roman</vt:lpstr>
      <vt:lpstr>Wingdings</vt:lpstr>
      <vt:lpstr>Wingdings 2</vt:lpstr>
      <vt:lpstr>Эркер</vt:lpstr>
      <vt:lpstr>Одиннадцатое апреля. Классная работа.</vt:lpstr>
      <vt:lpstr>Одиннадцатое апреля. Классная работа.</vt:lpstr>
      <vt:lpstr>Одиннадцатое апреля. Классная работа.</vt:lpstr>
      <vt:lpstr>Одиннадцатое апреля. Классная работа.</vt:lpstr>
      <vt:lpstr>Одиннадцатое апреля. Классная работа.</vt:lpstr>
      <vt:lpstr>Одиннадцатое апреля. Классная работа.</vt:lpstr>
      <vt:lpstr>Одиннадцатое апреля. Классная работа.</vt:lpstr>
      <vt:lpstr>Одиннадцатое апреля. Классная работа.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Елена</cp:lastModifiedBy>
  <cp:revision>11</cp:revision>
  <dcterms:created xsi:type="dcterms:W3CDTF">2014-02-12T03:08:10Z</dcterms:created>
  <dcterms:modified xsi:type="dcterms:W3CDTF">2021-04-11T20:15:35Z</dcterms:modified>
</cp:coreProperties>
</file>