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83" r:id="rId6"/>
    <p:sldId id="280" r:id="rId7"/>
    <p:sldId id="281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721A1-6920-40D7-B64F-B2756F5F6E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24697-59F7-43B5-83F8-EE9F2EA586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290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Мыловарение у древних шумеров.</a:t>
            </a:r>
          </a:p>
          <a:p>
            <a:r>
              <a:rPr lang="ru-RU" dirty="0" smtClean="0"/>
              <a:t>      Согласно первой версии, мыло впервые появилось в Шумерской цивилизации. </a:t>
            </a:r>
          </a:p>
          <a:p>
            <a:r>
              <a:rPr lang="ru-RU" dirty="0" smtClean="0"/>
              <a:t>Удивительно, на одной из шумерских глиняных табличек, датированной 2500 годом до нашей эры, был описан процесс производства мыла. Смесь древесной золы и воды кипятили, затем растапливали в ней жир, получая мыльный раствор.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24697-59F7-43B5-83F8-EE9F2EA5867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078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давние времена, в Древнем Риме люди стали думать, как смыть грязь с жирной кожи. И заметили, что зола хорошо смывает грязь. После прогоревшего костра оставалась зола, которую люди растворяли в воде и мылись этой водой. Древние римляне жгли костры, готовили пищу, жир смешивался с золой от костра, а потоки дождя смывали эту массу в реку, в которой местные женщины стирали белье, замечая, что при помощи смеси жира и золы белье лучше отстирывается. Есть версия, что и само слово «мыло» (на английском языке — </a:t>
            </a:r>
            <a:r>
              <a:rPr lang="ru-RU" dirty="0" err="1" smtClean="0"/>
              <a:t>soap</a:t>
            </a:r>
            <a:r>
              <a:rPr lang="ru-RU" dirty="0" smtClean="0"/>
              <a:t>) образовалось от названия горы </a:t>
            </a:r>
            <a:r>
              <a:rPr lang="ru-RU" dirty="0" err="1" smtClean="0"/>
              <a:t>Сапон</a:t>
            </a:r>
            <a:r>
              <a:rPr lang="ru-RU" dirty="0" smtClean="0"/>
              <a:t>, где древние римляне приносили жертвы богам. История мыла насчитывает более 6 тыс. лет. Античному миру мыло не было известно: древние греки пользовались мелким песком, как </a:t>
            </a:r>
            <a:r>
              <a:rPr lang="ru-RU" dirty="0" err="1" smtClean="0"/>
              <a:t>скрабом</a:t>
            </a:r>
            <a:r>
              <a:rPr lang="ru-RU" dirty="0" smtClean="0"/>
              <a:t>, для очищения тела, а древние египтяне умывались с помощью пасты из пчелиного воска, растворенной в воде.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24697-59F7-43B5-83F8-EE9F2EA5867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66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дальнейшем развивались технологии производства, появлялось оборудование, которое упрощало процесс изготовления мыла и им стали пользоваться повсеместно. Мыло стали производить на производственных предприятиях.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24697-59F7-43B5-83F8-EE9F2EA5867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66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Глицериновое – твёрдое туалетное мыло. Это мыло смягчает и увлажняет кожу. Детское – это специальное мыло для детей. Оно не раздражает нежную кожу малыша. В нем не используются красители и разные примеси. Жидкое туалетное –  прозрачный раствор, добавленные вещества делают его более жидким, не дают ему затвердевать. Кусковое – этим термином характеризуются твёрдые сорта туалетного или хозяйственного мыла.  Оно может иметь овальную, прямоугольную, фигурную форму. Лечебно-косметическое – предназначено для лечебных и косметических целей. Такое мыло обладает пенообразующей моющей способностью, бактерицидным действием, а также смягчает, защищает и увлажняет кожу. Прозрачное – такое мыло имеет отличие, как во внешнем виде, так и в составе. Наличие касторового, кокосового масел дают возможность применять его для мытья жирной и нормальной кожи.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24697-59F7-43B5-83F8-EE9F2EA5867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832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Твёрдое туалетное – для мытья и гигиенического ухода за телом. Обильно пенится, хорошо растворяется как в горячей, так и в холодной воде. Имеет приятный запах. Для выработки такого мыла используют высококачественное сырьё. Хозяйственное – мыло, предназначенное для стирки белья, технических, специальных целей. Мыло ручной работы – в последнее время это мыло стало большой популярностью. Его изготавливают на подарки, применяя различные масла, компоненты для улучшения качества, запаха.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24697-59F7-43B5-83F8-EE9F2EA5867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09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52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6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8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629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635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28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85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7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161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54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45C62-6DA9-41AA-8D7F-3670D44E3863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65F19-98F3-405D-89BF-0F50C6920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2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9337" y="0"/>
            <a:ext cx="9137649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1981" y="1052736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казенное дошкольное общеобразовательное учреждение «Детский сад комбинированного вида №22» города Аши Челябинской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060849"/>
            <a:ext cx="770485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Презентация: «История возникновения мыла».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56417" y="4113594"/>
            <a:ext cx="361465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Составитель: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Алексеева Наталья Михайловна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оспитатель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595236"/>
            <a:ext cx="3207847" cy="207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313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10348" y="0"/>
            <a:ext cx="9133652" cy="685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620688"/>
            <a:ext cx="7632848" cy="1304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"/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980728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Что такое мыло.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254625" cy="394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75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5174" y="-10826"/>
            <a:ext cx="9133652" cy="685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501" y="1556792"/>
            <a:ext cx="3905531" cy="2840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87678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История возникновения мыла.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414294"/>
            <a:ext cx="3910353" cy="291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22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-100473" y="0"/>
            <a:ext cx="9241420" cy="693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770" y="548680"/>
            <a:ext cx="6768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128" y="848085"/>
            <a:ext cx="385217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057" y="2852936"/>
            <a:ext cx="4032448" cy="2995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3175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-100473" y="0"/>
            <a:ext cx="9241420" cy="693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770" y="548680"/>
            <a:ext cx="6768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24888"/>
            <a:ext cx="3294112" cy="2174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86994"/>
            <a:ext cx="3732287" cy="2177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76470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Производство мыла на промышленных предприятиях.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57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x\Desktop\321314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Разновидности мыльной продукции</a:t>
            </a:r>
            <a:r>
              <a:rPr lang="ru-RU" dirty="0"/>
              <a:t>.</a:t>
            </a: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25" y="1285952"/>
            <a:ext cx="1872208" cy="114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569" y="2856182"/>
            <a:ext cx="1825688" cy="1340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690" y="4403220"/>
            <a:ext cx="15430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428" y="1377126"/>
            <a:ext cx="2079625" cy="1592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4210" y="3025270"/>
            <a:ext cx="2386062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2303" y="4758352"/>
            <a:ext cx="2541985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31840" y="19888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7" y="1432511"/>
            <a:ext cx="14401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Глицериновое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3356992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Детское мыло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16740" y="5157192"/>
            <a:ext cx="1719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Жидкое мыло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4236" y="1689749"/>
            <a:ext cx="1896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Кусковое мыло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02235" y="3479890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Лечебно косметическое мыло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29400" y="5157191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Прозрачное мыло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113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ex\Desktop\321314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8" y="4327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Разновидности мыльной продукции.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07051"/>
            <a:ext cx="246267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2195513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400" y="2852936"/>
            <a:ext cx="2606574" cy="1683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2165866"/>
            <a:ext cx="2812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Твердое туалетное мыло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7884" y="4822413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Хозяйственное мыло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19974" y="3212976"/>
            <a:ext cx="2000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Мыло ручной работы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908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64" y="4763"/>
            <a:ext cx="9137649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6237" y="1170330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казенное дошкольное общеобразовательное учреждение «Детский сад комбинированного вида №22» города Аши Челябинской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348880"/>
            <a:ext cx="734481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Презентация: «История возникновения мыла».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708920"/>
            <a:ext cx="574238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Составитель: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Алексеева Наталья Михайловна</a:t>
            </a:r>
          </a:p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оспитатель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474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574</Words>
  <Application>Microsoft Office PowerPoint</Application>
  <PresentationFormat>Экран (4:3)</PresentationFormat>
  <Paragraphs>46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Разновидности мыльной продукции.</vt:lpstr>
      <vt:lpstr>Разновидности мыльной продукции.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Alex</cp:lastModifiedBy>
  <cp:revision>28</cp:revision>
  <dcterms:created xsi:type="dcterms:W3CDTF">2020-04-06T13:59:41Z</dcterms:created>
  <dcterms:modified xsi:type="dcterms:W3CDTF">2021-04-11T14:11:57Z</dcterms:modified>
</cp:coreProperties>
</file>