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4" r:id="rId3"/>
    <p:sldId id="267" r:id="rId4"/>
    <p:sldId id="269" r:id="rId5"/>
    <p:sldId id="271" r:id="rId6"/>
    <p:sldId id="261" r:id="rId7"/>
    <p:sldId id="263" r:id="rId8"/>
    <p:sldId id="260" r:id="rId9"/>
    <p:sldId id="258" r:id="rId10"/>
    <p:sldId id="259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21E48-5CFE-4101-985C-9C958F2972EF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FFD5-8E25-49D8-834E-72209A7B5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2143140"/>
          </a:xfrm>
        </p:spPr>
        <p:txBody>
          <a:bodyPr>
            <a:noAutofit/>
          </a:bodyPr>
          <a:lstStyle/>
          <a:p>
            <a:r>
              <a:rPr lang="en-US" sz="7200" b="1" i="1" dirty="0" err="1" smtClean="0"/>
              <a:t>Китай</a:t>
            </a:r>
            <a:r>
              <a:rPr lang="en-US" sz="7200" b="1" i="1" dirty="0" smtClean="0"/>
              <a:t>: </a:t>
            </a:r>
            <a:r>
              <a:rPr lang="en-US" sz="7200" b="1" i="1" dirty="0" err="1" smtClean="0"/>
              <a:t>Древний</a:t>
            </a:r>
            <a:r>
              <a:rPr lang="en-US" sz="7200" b="1" i="1" dirty="0" smtClean="0"/>
              <a:t> и </a:t>
            </a:r>
            <a:r>
              <a:rPr lang="en-US" sz="7200" b="1" i="1" dirty="0" err="1" smtClean="0"/>
              <a:t>Современный</a:t>
            </a:r>
            <a:r>
              <a:rPr lang="en-US" sz="7200" b="1" i="1" dirty="0" smtClean="0"/>
              <a:t> </a:t>
            </a:r>
            <a:endParaRPr lang="ru-RU" sz="7200" b="1" i="1" dirty="0"/>
          </a:p>
        </p:txBody>
      </p:sp>
      <p:pic>
        <p:nvPicPr>
          <p:cNvPr id="3" name="Picture 2" descr="http://fspi.opu.ua/upload/images/fspi/geogr/China/CH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928934"/>
            <a:ext cx="3353672" cy="3429023"/>
          </a:xfrm>
          <a:prstGeom prst="rect">
            <a:avLst/>
          </a:prstGeom>
          <a:noFill/>
        </p:spPr>
      </p:pic>
      <p:pic>
        <p:nvPicPr>
          <p:cNvPr id="5" name="Picture 4" descr="http://miry-mir.com/wp-content/uploads/2012/10/%D0%BA%D0%B0%D1%80%D1%82%D0%B0-%D0%9A%D0%B8%D1%82%D0%B0%D0%B9%D1%81%D0%BA%D0%BE%D0%B9-%D0%9D%D0%B0%D1%80%D0%BE%D0%B4%D0%BD%D0%BE%D0%B9-%D0%A0%D0%B5%D1%81%D0%BF%D1%83%D0%B1%D0%BB%D0%B8%D0%BA%D0%B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86058"/>
            <a:ext cx="4574330" cy="37316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Kcy;&amp;icy;&amp;tcy;&amp;acy;&amp;jcy;&amp;scy;&amp;kcy;&amp;acy;&amp;yacy; &amp;pcy;&amp;icy;&amp;scy;&amp;softcy;&amp;mcy;&amp;iecy;&amp;ncy;&amp;ncy;&amp;ocy;&amp;scy;&amp;tcy;&amp;softcy; – &amp;ocy;&amp;dcy;&amp;ncy;&amp;acy; &amp;icy;&amp;zcy; &amp;dcy;&amp;rcy;&amp;iecy;&amp;vcy;&amp;ncy;&amp;iecy;&amp;jcy;&amp;shcy;&amp;icy;&amp;khcy; &amp;ncy;&amp;acy; &amp;Zcy;&amp;iecy;&amp;mcy;&amp;lcy;&amp;iecy;. &amp;Icy;&amp;scy;&amp;tcy;&amp;ocy;&amp;rcy;&amp;icy;&amp;yacy; &amp;kcy;&amp;icy;&amp;tcy;&amp;acy;&amp;jcy;&amp;scy;&amp;kcy;&amp;ocy;&amp;gcy;&amp;ocy; &amp;icy;&amp;iecy;&amp;rcy;&amp;ocy;&amp;gcy;&amp;lcy;&amp;icy;&amp;fcy;&amp;icy;&amp;chcy;&amp;iecy;&amp;scy;&amp;kcy;&amp;ocy;&amp;gcy;&amp;ocy; &amp;pcy;&amp;icy;&amp;scy;&amp;softcy;&amp;mcy;&amp;acy; &amp;ncy;&amp;acy;&amp;scy;&amp;chcy;&amp;icy;&amp;tcy;&amp;ycy;&amp;vcy;&amp;acy;&amp;iecy;&amp;tcy; &amp;ncy;&amp;iecy; &amp;mcy;&amp;iecy;&amp;ncy;&amp;iecy;&amp;iecy; 4-&amp;khcy; &amp;tcy;&amp;ycy;&amp;scy;&amp;yacy;&amp;chcy; &amp;lcy;&amp;iecy;&amp;tcy;. &amp;Dcy;&amp;rcy;&amp;iecy;&amp;vcy;&amp;ncy;&amp;iecy;&amp;jcy;&amp;shcy;&amp;icy;&amp;mcy;&amp;icy; &amp;kcy;&amp;icy;&amp;tcy;&amp;acy;&amp;jcy;&amp;scy;&amp;kcy;&amp;icy;&amp;mcy;&amp;icy; &amp;icy;&amp;iecy;&amp;rcy;&amp;ocy;&amp;gcy;&amp;lcy;&amp;icy;&amp;fcy;&amp;icy;&amp;chcy;&amp;iecy;&amp;scy;&amp;kcy;&amp;icy;&amp;mcy;&amp;icy; &amp;tcy;&amp;iecy;&amp;kcy;&amp;scy;&amp;tcy;&amp;acy;&amp;mcy;&amp;icy; &amp;bcy;&amp;ycy;&amp;lcy;&amp;icy; &amp;icy;&amp;ncy;&amp;softcy;&amp;scy;&amp;kcy;&amp;icy;&amp;iecy; &amp;gcy;&amp;acy;&amp;dcy;&amp;acy;&amp;tcy;&amp;iecy;&amp;lcy;&amp;softcy;&amp;ncy;&amp;ycy;&amp;iecy; &amp;ncy;&amp;acy;&amp;dcy;&amp;pcy;&amp;icy;&amp;scy;&amp;icy;, &amp;kcy;&amp;ocy;&amp;tcy;&amp;ocy;&amp;rcy;&amp;ycy;&amp;iecy; &amp;ncy;&amp;acy;&amp;ncy;&amp;ocy;&amp;scy;&amp;icy;&amp;lcy;&amp;icy;&amp;scy;&amp;softcy; (&amp;chcy;&amp;acy;&amp;shchcy;&amp;iecy; &amp;vcy;&amp;scy;&amp;iecy;&amp;gcy;&amp;ocy; &amp;ncy;&amp;a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428604"/>
            <a:ext cx="7358114" cy="5929330"/>
          </a:xfrm>
          <a:prstGeom prst="snip2Same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https://upload.wikimedia.org/wikipedia/commons/thumb/4/4f/Konfuzius-1770.jpg/800px-Konfuzius-1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3357586" cy="5000636"/>
          </a:xfrm>
          <a:prstGeom prst="rect">
            <a:avLst/>
          </a:prstGeom>
          <a:noFill/>
        </p:spPr>
      </p:pic>
      <p:pic>
        <p:nvPicPr>
          <p:cNvPr id="3" name="Picture 2" descr="&amp;Acy;&amp;fcy;&amp;ocy;&amp;rcy;&amp;icy;&amp;zcy;&amp;mcy;&amp;ycy; &amp;Kcy;&amp;ocy;&amp;ncy;&amp;fcy;&amp;ucy;&amp;tscy;&amp;icy;&amp;yacy;. &amp;Ncy;&amp;Acy;&amp;Pcy;&amp;Rcy;&amp;Acy;&amp;Scy;&amp;Ncy;&amp;Ocy; &amp;Ocy;&amp;Bcy;&amp;Ucy;&amp;CHcy;&amp;IEcy;&amp;Ncy;&amp;Icy;&amp;IEcy; &amp;Bcy;&amp;IEcy;&amp;Zcy; &amp;Mcy;&amp;Ycy;&amp;Scy;&amp;Lcy;&amp;Icy;, &amp;Ocy;&amp;Pcy;&amp;Acy;&amp;Scy;&amp;Ncy;&amp;Acy; &amp;Mcy;&amp;Ycy;&amp;Scy;&amp;Lcy;&amp;SOFTcy; &amp;Bcy;&amp;IEcy;&amp;Zcy; &amp;Ocy;&amp;Bcy;&amp;Ucy;&amp;CHcy;&amp;IEcy;&amp;Ncy;&amp;Icy;&amp;YAcy;. &amp;Ncy;&amp;IEcy;&amp;Bcy;&amp;Ocy;, &amp;Dcy;&amp;Acy;&amp;Vcy;&amp;Acy;&amp;YAcy; &amp;ZHcy;&amp;Icy;&amp;Zcy;&amp;Ncy;&amp;SOFTcy; &amp;Lcy;&amp;YUcy;&amp;Dcy;&amp;YAcy;&amp;Mcy;, &amp;Dcy;&amp;Acy;&amp;Lcy;&amp;Ocy; &amp;Icy;&amp;Mcy; &amp;Icy; &amp;Scy;&amp;Tcy;&amp;Rcy;&amp;Acy;&amp;Scy;&amp;Tcy;&amp;Icy;. &amp;IEcy;&amp;Scy;&amp;Lcy;&amp;Icy; &amp;Bcy;&amp;Ycy; &amp;Lcy;&amp;YUcy;&amp;Dcy;&amp;Icy; &amp;Ocy;&amp;Scy;&amp;Tcy;&amp;Acy;&amp;Lcy;&amp;Icy;&amp;Scy;&amp;SOFTcy; &amp;Bcy;&amp;IEcy;&amp;Zcy; &amp;Pcy;&amp;Rcy;&amp;Acy;&amp;Vcy;&amp;Icy;&amp;Tcy;&amp;IEcy;&amp;Lcy;&amp;YAcy;, &amp;Tcy;&amp;Ocy; &amp;Pcy;&amp;Rcy;&amp;Ocy;&amp;Icy;&amp;Zcy;&amp;Ocy;&amp;SHcy;&amp;Lcy;&amp;Icy; &amp;Bcy;&amp;Ycy; &amp;Scy;&amp;Mcy;&amp;Ucy;&amp;Tcy;&amp;Ycy;, - &amp;Vcy;&amp;Ocy;&amp;Tcy; &amp;Pcy;&amp;Ocy;&amp;CHcy;&amp;IEcy;&amp;Mcy;&amp;Ucy; &amp;Ncy;&amp;IEcy;&amp;Bcy;&amp;Ocy; &amp;Pcy;&amp;Ocy;&amp;Rcy;&amp;Ocy;&amp;Dcy;&amp;Icy;&amp;Lcy;&amp;Ocy; &amp;Vcy;&amp;Ycy;&amp;Scy;&amp;Ocy;&amp;Kcy;&amp;Ocy;&amp;Rcy;&amp;Acy;&amp;Zcy;&amp;Ucy;&amp;Mcy;&amp;Ncy;&amp;Ocy;&amp;Gcy;&amp;Ocy; &amp;CHcy;&amp;IEcy;&amp;Lcy;&amp;Ocy;&amp;Vcy;&amp;IEcy;&amp;Kcy;&amp;Acy;, &amp;Kcy;&amp;Ocy;&amp;Tcy;&amp;Ocy;&amp;Rcy;&amp;Ycy;&amp;Jcy; &amp;Vcy; &amp;Scy;&amp;Ocy;&amp;Scy;&amp;Tcy;&amp;Ocy;&amp;YAcy;&amp;N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9118"/>
            <a:ext cx="5000660" cy="6284591"/>
          </a:xfrm>
          <a:prstGeom prst="flowChart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://forexaw.com/new-uploads/85/53/83/6855383.map_fiz.jpg"/>
          <p:cNvSpPr>
            <a:spLocks noChangeAspect="1" noChangeArrowheads="1"/>
          </p:cNvSpPr>
          <p:nvPr/>
        </p:nvSpPr>
        <p:spPr bwMode="auto">
          <a:xfrm>
            <a:off x="155575" y="-2887663"/>
            <a:ext cx="8067675" cy="602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://forexaw.com/new-uploads/85/53/83/6855383.map_fiz.jpg"/>
          <p:cNvSpPr>
            <a:spLocks noChangeAspect="1" noChangeArrowheads="1"/>
          </p:cNvSpPr>
          <p:nvPr/>
        </p:nvSpPr>
        <p:spPr bwMode="auto">
          <a:xfrm>
            <a:off x="155575" y="-2887663"/>
            <a:ext cx="8067675" cy="602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://forexaw.com/new-uploads/85/53/83/6855383.map_fiz.jpg"/>
          <p:cNvSpPr>
            <a:spLocks noChangeAspect="1" noChangeArrowheads="1"/>
          </p:cNvSpPr>
          <p:nvPr/>
        </p:nvSpPr>
        <p:spPr bwMode="auto">
          <a:xfrm>
            <a:off x="155575" y="-2887663"/>
            <a:ext cx="8067675" cy="602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2" name="AutoShape 8" descr="http://forexaw.com/new-uploads/85/53/83/6855383.map_fiz.jpg"/>
          <p:cNvSpPr>
            <a:spLocks noChangeAspect="1" noChangeArrowheads="1"/>
          </p:cNvSpPr>
          <p:nvPr/>
        </p:nvSpPr>
        <p:spPr bwMode="auto">
          <a:xfrm>
            <a:off x="155575" y="-2887663"/>
            <a:ext cx="8067675" cy="602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4" name="Picture 10" descr="http://gaymenflicks.com/photo/55fd87a338a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143932" cy="589361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upload.wikimedia.org/wikipedia/commons/thumb/6/6f/The_Great_Wall_of_China_at_Jinshanling.jpg/1024px-The_Great_Wall_of_China_at_Jinshan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s://upload.wikimedia.org/wikipedia/commons/4/4f/Yellow_river_-_A._Holdri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226" y="642918"/>
            <a:ext cx="4263805" cy="592935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4876" y="1428736"/>
            <a:ext cx="4000528" cy="1143000"/>
          </a:xfrm>
        </p:spPr>
        <p:txBody>
          <a:bodyPr>
            <a:noAutofit/>
          </a:bodyPr>
          <a:lstStyle/>
          <a:p>
            <a:r>
              <a:rPr lang="en-US" sz="8800" b="1" i="1" dirty="0" err="1" smtClean="0"/>
              <a:t>Хуанхэ</a:t>
            </a:r>
            <a:endParaRPr lang="ru-RU" sz="8800" b="1" i="1" dirty="0"/>
          </a:p>
        </p:txBody>
      </p:sp>
      <p:pic>
        <p:nvPicPr>
          <p:cNvPr id="4" name="Picture 2" descr="https://upload.wikimedia.org/wikipedia/commons/thumb/e/ea/Hukou_Waterfall.jpg/1024px-Hukou_Waterf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00438"/>
            <a:ext cx="4000527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s://upload.wikimedia.org/wikipedia/commons/a/a5/Cn1202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8501121" cy="402431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4643446"/>
            <a:ext cx="8229600" cy="1571628"/>
          </a:xfrm>
        </p:spPr>
        <p:txBody>
          <a:bodyPr>
            <a:normAutofit/>
          </a:bodyPr>
          <a:lstStyle/>
          <a:p>
            <a:r>
              <a:rPr lang="en-US" sz="8000" b="1" i="1" dirty="0" err="1" smtClean="0"/>
              <a:t>Янцзы</a:t>
            </a:r>
            <a:endParaRPr lang="ru-RU" sz="8000" b="1" i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Zcy;&amp;acy; &amp;ecy;&amp;tcy;&amp;icy;&amp;mcy; &amp;ncy;&amp;acy;&amp;pcy;&amp;icy;&amp;tcy;&amp;kcy;&amp;ocy;&amp;mcy; &amp;bcy;&amp;ocy;&amp;lcy;&amp;softcy;&amp;shcy;&amp;ocy;&amp;iecy; &amp;bcy;&amp;ucy;&amp;dcy;&amp;ucy;&amp;shchcy;&amp;iecy;&amp;iecy;! &amp;Ncy;&amp;iecy;&amp;kcy;&amp;icy;&amp;jcy; &amp;kcy;&amp;icy;&amp;tcy;&amp;acy;&amp;jcy;&amp;scy;&amp;kcy;&amp;icy;&amp;jcy; &amp;vcy;&amp;rcy;&amp;acy;&amp;chcy; &amp;ncy;&amp;acy;&amp;vcy;&amp;iecy;&amp;shchcy;&amp;acy;&amp;iecy;&amp;tcy; &amp;bcy;&amp;ocy;&amp;lcy;&amp;softcy;&amp;ncy;&amp;ocy;&amp;gcy;&amp;ocy;. &amp;Tcy;&amp;ocy;&amp;tcy; &amp;mcy;&amp;ocy;&amp;rcy;&amp;shchcy;&amp;icy;&amp;tcy;&amp;scy;&amp;yacy;, &amp;ncy;&amp;iecy; &amp;zhcy;&amp;iecy;&amp;lcy;&amp;acy;&amp;yacy; &amp;pcy;&amp;icy;&amp;tcy;&amp;softcy; &amp;ncy;&amp;iecy;&amp;pcy;&amp;rcy;&amp;icy;&amp;vcy;&amp;ycy;&amp;chcy;&amp;ncy;&amp;ocy;&amp;iecy; &amp;lcy;&amp;iecy;&amp;kcy;&amp;acy;&amp;rcy;&amp;scy;&amp;tcy;&amp;vcy;&amp;ocy;. - &amp;Fcy;&amp;ucy;, &amp;kcy;&amp;acy;&amp;kcy;&amp;acy;&amp;yacy; &amp;gcy;&amp;acy;&amp;dcy;&amp;ocy;&amp;scy;&amp;tcy;&amp;softcy;! &amp;Ocy;&amp;ncy;&amp;ocy; &amp;gcy;&amp;ocy;&amp;rcy;&amp;chcy;&amp;icy;&amp;tcy;, &amp;vcy;&amp;yacy;&amp;zhcy;&amp;iecy;&amp;tcy;, &amp;dcy;&amp;acy; &amp;icy; &amp;zcy;&amp;acy;&amp;pcy;&amp;acy;&amp;khcy; &amp;icy;&amp;mcy;&amp;iecy;&amp;iecy;&amp;tcy; &amp;scy;&amp;tcy;&amp;rcy;&amp;acy;&amp;ncy;&amp;ncy;&amp;ycy;&amp;jcy;… - &amp;Lcy;&amp;iecy;&amp;kcy;&amp;acy;&amp;rcy;&amp;scy;&amp;tcy;&amp;vcy;&amp;ocy; &amp;rcy;&amp;iecy;&amp;dcy;&amp;kcy;&amp;ocy; &amp;bcy;&amp;ycy;&amp;vcy;&amp;acy;&amp;iecy;&amp;tcy; &amp;pcy;&amp;rcy;&amp;icy;&amp;yacy;&amp;tcy;&amp;ncy;&amp;ycy;&amp;mcy; &amp;ncy;&amp;acy; &amp;vcy;&amp;kcy;&amp;ucy;&amp;scy;, - &amp;ucy;&amp;bcy;&amp;iecy;&amp;zhcy;&amp;dcy;&amp;acy;&amp;iecy;&amp;tcy; &amp;vcy;&amp;rcy;&amp;a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7858180" cy="5893635"/>
          </a:xfrm>
          <a:prstGeom prst="wedgeRectCallou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s1.ppt4web.ru/images/95515/148198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s1.ppt4web.ru/images/14633/94281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12356"/>
            <a:ext cx="7500990" cy="5523456"/>
          </a:xfrm>
          <a:prstGeom prst="wedgeRoundRectCallou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Mcy;&amp;acy;&amp;tcy;&amp;iecy;&amp;rcy;&amp;icy;&amp;acy;&amp;lcy; &amp;dcy;&amp;lcy;&amp;yacy; &amp;pcy;&amp;icy;&amp;scy;&amp;softcy;&amp;m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9330"/>
            <a:ext cx="8072494" cy="5518585"/>
          </a:xfrm>
          <a:prstGeom prst="wedgeRoundRectCallou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Китай: Древний и Современный </vt:lpstr>
      <vt:lpstr>Слайд 2</vt:lpstr>
      <vt:lpstr>Слайд 3</vt:lpstr>
      <vt:lpstr>Хуанхэ</vt:lpstr>
      <vt:lpstr>Янцзы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WIN7XP</cp:lastModifiedBy>
  <cp:revision>11</cp:revision>
  <dcterms:created xsi:type="dcterms:W3CDTF">2015-12-13T13:17:29Z</dcterms:created>
  <dcterms:modified xsi:type="dcterms:W3CDTF">2021-04-11T10:44:19Z</dcterms:modified>
</cp:coreProperties>
</file>