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75" r:id="rId3"/>
    <p:sldId id="276" r:id="rId4"/>
    <p:sldId id="266" r:id="rId5"/>
    <p:sldId id="267" r:id="rId6"/>
    <p:sldId id="268" r:id="rId7"/>
    <p:sldId id="269" r:id="rId8"/>
    <p:sldId id="270" r:id="rId9"/>
    <p:sldId id="271" r:id="rId10"/>
    <p:sldId id="273" r:id="rId11"/>
    <p:sldId id="274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79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67146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Проверяем </a:t>
            </a:r>
            <a:r>
              <a:rPr lang="ru-RU" sz="5400" b="1" dirty="0" smtClean="0"/>
              <a:t>готовность: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3701008"/>
          </a:xfrm>
        </p:spPr>
        <p:txBody>
          <a:bodyPr/>
          <a:lstStyle/>
          <a:p>
            <a:r>
              <a:rPr lang="ru-RU" sz="4800" dirty="0" smtClean="0"/>
              <a:t>Цветная бумага</a:t>
            </a:r>
          </a:p>
          <a:p>
            <a:r>
              <a:rPr lang="ru-RU" sz="4800" dirty="0" smtClean="0"/>
              <a:t>Картон</a:t>
            </a:r>
          </a:p>
          <a:p>
            <a:r>
              <a:rPr lang="ru-RU" sz="4800" dirty="0" smtClean="0"/>
              <a:t>Клей</a:t>
            </a:r>
          </a:p>
          <a:p>
            <a:r>
              <a:rPr lang="ru-RU" sz="4800" dirty="0" smtClean="0"/>
              <a:t>Ножницы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232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Солнечная система | Журнал &quot;Все о Космосе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41" r="8008"/>
          <a:stretch/>
        </p:blipFill>
        <p:spPr bwMode="auto">
          <a:xfrm>
            <a:off x="0" y="332656"/>
            <a:ext cx="9177603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69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426" y="312738"/>
            <a:ext cx="82296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Валентина Владимировна Терешкова</a:t>
            </a:r>
            <a:endParaRPr lang="ru-RU" dirty="0"/>
          </a:p>
        </p:txBody>
      </p:sp>
      <p:sp>
        <p:nvSpPr>
          <p:cNvPr id="4" name="AutoShape 2" descr="Создать мем &quot;валентина терешкова генерал 1995, терешкова валентина  владимировна, валентина терешкова генерал-майор&quot; - Картинки -  Meme-arsenal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Создать мем &quot;валентина терешкова генерал 1995, терешкова валентина  владимировна, валентина терешкова генерал-майор&quot; - Картинки -  Meme-arsenal.co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Создать мем &quot;валентина терешкова генерал 1995, терешкова валентина  владимировна, валентина терешкова генерал-майор&quot; - Картинки -  Meme-arsenal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99" y="1412776"/>
            <a:ext cx="383442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Космонавт Терешкова Валентина Владимиров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682" y="1412776"/>
            <a:ext cx="3519151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253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30.userapi.com/c858324/v858324181/1be534/pZYD5oRbHF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4" b="5846"/>
          <a:stretch/>
        </p:blipFill>
        <p:spPr bwMode="auto">
          <a:xfrm>
            <a:off x="1979712" y="681261"/>
            <a:ext cx="5112568" cy="5779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577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96175"/>
            <a:ext cx="3106688" cy="608515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Из </a:t>
            </a:r>
            <a:r>
              <a:rPr lang="ru-RU" dirty="0"/>
              <a:t>прямоугольного листа делаем </a:t>
            </a:r>
            <a:r>
              <a:rPr lang="ru-RU" dirty="0" smtClean="0"/>
              <a:t>квадрат.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Складываем пополам 2 раза для образования вертикальных линий сгиба.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Складываем пополам для образования диагональной линии сгиба.</a:t>
            </a:r>
            <a:endParaRPr lang="ru-RU" dirty="0"/>
          </a:p>
        </p:txBody>
      </p:sp>
      <p:pic>
        <p:nvPicPr>
          <p:cNvPr id="2050" name="Picture 2" descr="https://sun9-9.userapi.com/c858324/v858324181/1be542/XAmPG4WaSF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24744"/>
            <a:ext cx="5247202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018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3466728" cy="1368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4. Сгибаем верхний уголок к диагональной линии сгиба.</a:t>
            </a:r>
            <a:endParaRPr lang="ru-RU" dirty="0"/>
          </a:p>
        </p:txBody>
      </p:sp>
      <p:pic>
        <p:nvPicPr>
          <p:cNvPr id="3074" name="Picture 2" descr="https://sun9-51.userapi.com/c858324/v858324181/1be549/MgZsBTzdZ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705" y="1945107"/>
            <a:ext cx="6249994" cy="468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03116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01923"/>
            <a:ext cx="4059382" cy="197495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5.Сгибаем второй верхний уголок по рисунку.</a:t>
            </a:r>
            <a:endParaRPr lang="ru-RU" dirty="0"/>
          </a:p>
        </p:txBody>
      </p:sp>
      <p:pic>
        <p:nvPicPr>
          <p:cNvPr id="4098" name="Picture 2" descr="https://sun9-40.userapi.com/c858324/v858324181/1be557/v7RifzWW0I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6980659" cy="523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119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9"/>
            <a:ext cx="3106688" cy="18722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6. Сгибаем одну сторону так, чтобы линии сгиба совпадали.</a:t>
            </a:r>
            <a:endParaRPr lang="ru-RU" dirty="0"/>
          </a:p>
        </p:txBody>
      </p:sp>
      <p:pic>
        <p:nvPicPr>
          <p:cNvPr id="5122" name="Picture 2" descr="https://sun9-34.userapi.com/c858324/v858324181/1be55e/DVfn8nCKy2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06" y="1772816"/>
            <a:ext cx="6573358" cy="492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6228184" y="836712"/>
            <a:ext cx="0" cy="15121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6228184" y="4509120"/>
            <a:ext cx="1008112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396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9"/>
            <a:ext cx="2890664" cy="15121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7. Сгибаем в обратную сторону (по линиям сгиба).</a:t>
            </a:r>
          </a:p>
        </p:txBody>
      </p:sp>
      <p:pic>
        <p:nvPicPr>
          <p:cNvPr id="6146" name="Picture 2" descr="https://sun9-67.userapi.com/c858324/v858324181/1be565/7wRXoGdVqW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978" y="1844824"/>
            <a:ext cx="6364058" cy="477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385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548680"/>
            <a:ext cx="3024336" cy="445395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8. Вторую сторону сгибаем аналогично первой.</a:t>
            </a:r>
            <a:endParaRPr lang="ru-RU" dirty="0"/>
          </a:p>
        </p:txBody>
      </p:sp>
      <p:pic>
        <p:nvPicPr>
          <p:cNvPr id="7170" name="Picture 2" descr="https://sun9-13.userapi.com/c858324/v858324181/1be56c/T3CmDFGv4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1"/>
            <a:ext cx="6334646" cy="474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672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1"/>
            <a:ext cx="4392488" cy="22322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9. Переворачиваем изделие.</a:t>
            </a:r>
          </a:p>
          <a:p>
            <a:pPr marL="0" indent="0">
              <a:buNone/>
            </a:pPr>
            <a:r>
              <a:rPr lang="ru-RU" dirty="0" smtClean="0"/>
              <a:t>10. Украшаем. </a:t>
            </a:r>
            <a:endParaRPr lang="ru-RU" dirty="0"/>
          </a:p>
        </p:txBody>
      </p:sp>
      <p:pic>
        <p:nvPicPr>
          <p:cNvPr id="8194" name="Picture 2" descr="https://sun9-26.userapi.com/c858324/v858324181/1be573/6gD6QRPEh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4748067" cy="355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sun9-30.userapi.com/c858324/v858324181/1be534/pZYD5oRbHF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476672"/>
            <a:ext cx="3616387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10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3.goodfon.ru/wallpaper/nbig/7/10/kosmos-fantastika-mirozdani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5" t="338" r="5726" b="-338"/>
          <a:stretch/>
        </p:blipFill>
        <p:spPr bwMode="auto">
          <a:xfrm>
            <a:off x="-2" y="0"/>
            <a:ext cx="9144001" cy="68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24" y="4221088"/>
            <a:ext cx="91402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10-1    13-2     12+1    5+5    6+2    15-3</a:t>
            </a:r>
          </a:p>
          <a:p>
            <a:r>
              <a:rPr lang="ru-RU" sz="40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      м        с        </a:t>
            </a:r>
            <a:r>
              <a:rPr lang="ru-RU" sz="48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        о</a:t>
            </a:r>
            <a:endParaRPr lang="ru-RU" sz="4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333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i="1" u="sng" dirty="0" smtClean="0">
                <a:solidFill>
                  <a:srgbClr val="FF0000"/>
                </a:solidFill>
              </a:rPr>
              <a:t>Молодцы!</a:t>
            </a:r>
            <a:endParaRPr lang="ru-RU" sz="6600" b="1" i="1" u="sng" dirty="0">
              <a:solidFill>
                <a:srgbClr val="FF0000"/>
              </a:solidFill>
            </a:endParaRPr>
          </a:p>
        </p:txBody>
      </p:sp>
      <p:pic>
        <p:nvPicPr>
          <p:cNvPr id="9218" name="Picture 2" descr="Одобрение, восторг | Смешные смайлики, Смешные плакаты, Смешные рож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834" y="2276872"/>
            <a:ext cx="4488469" cy="4066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29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3.goodfon.ru/wallpaper/nbig/7/10/kosmos-fantastika-mirozdani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5" t="338" r="5726" b="-338"/>
          <a:stretch/>
        </p:blipFill>
        <p:spPr bwMode="auto">
          <a:xfrm>
            <a:off x="-1" y="0"/>
            <a:ext cx="9144001" cy="68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861048"/>
            <a:ext cx="8748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8   9  10  11  12  13</a:t>
            </a:r>
          </a:p>
          <a:p>
            <a:r>
              <a:rPr lang="ru-RU" sz="60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  о   с    м   о   с</a:t>
            </a:r>
            <a:endParaRPr lang="ru-RU" sz="60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892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shareslide.ru/img/thumbs/7d3bacb3052d7cb80d86dffb57dd41e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8" r="3360"/>
          <a:stretch/>
        </p:blipFill>
        <p:spPr bwMode="auto">
          <a:xfrm>
            <a:off x="-27146" y="0"/>
            <a:ext cx="9219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4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Презентация для классного часа на тему: &quot; День Космонавтики&quot; - начальные  классы,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44002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42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Юрий Алексеевич Гагарин</a:t>
            </a:r>
            <a:endParaRPr lang="ru-RU" b="1" i="1" dirty="0"/>
          </a:p>
        </p:txBody>
      </p:sp>
      <p:pic>
        <p:nvPicPr>
          <p:cNvPr id="3074" name="Picture 2" descr="Гагарин Юрий Алексеевич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52839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Юрий Гагарин был выбран «за улыбку»? - Блог издательства «Альпина Паблишер»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9" r="12777"/>
          <a:stretch/>
        </p:blipFill>
        <p:spPr bwMode="auto">
          <a:xfrm>
            <a:off x="4211960" y="2060848"/>
            <a:ext cx="4675517" cy="399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69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Земля на трех китах фото | Слоны, Криптозоология,  Детская поэз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76"/>
          <a:stretch/>
        </p:blipFill>
        <p:spPr bwMode="auto">
          <a:xfrm>
            <a:off x="-29327" y="0"/>
            <a:ext cx="91733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231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аршрут плавания корабля «Бигль» - Кругосветное путешествие на корабле  &quot;Бигль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" r="5490"/>
          <a:stretch/>
        </p:blipFill>
        <p:spPr bwMode="auto">
          <a:xfrm>
            <a:off x="179336" y="1419635"/>
            <a:ext cx="500332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Глобус физический Глобусный мир 250 мм (10160) — купить по выгодной цене на  Яндекс.Маркете в Москв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79326"/>
            <a:ext cx="3827017" cy="508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129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Стихи про космос - астрономическая поэз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1" r="12330"/>
          <a:stretch/>
        </p:blipFill>
        <p:spPr bwMode="auto">
          <a:xfrm>
            <a:off x="10532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1916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49</TotalTime>
  <Words>125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Ясность</vt:lpstr>
      <vt:lpstr>Проверяем готовность:</vt:lpstr>
      <vt:lpstr>Презентация PowerPoint</vt:lpstr>
      <vt:lpstr>Презентация PowerPoint</vt:lpstr>
      <vt:lpstr>Презентация PowerPoint</vt:lpstr>
      <vt:lpstr>Презентация PowerPoint</vt:lpstr>
      <vt:lpstr>Юрий Алексеевич Гагарин</vt:lpstr>
      <vt:lpstr>Презентация PowerPoint</vt:lpstr>
      <vt:lpstr>Презентация PowerPoint</vt:lpstr>
      <vt:lpstr>Презентация PowerPoint</vt:lpstr>
      <vt:lpstr>Презентация PowerPoint</vt:lpstr>
      <vt:lpstr>Валентина Владимировна Терешкова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Елена Благушина</cp:lastModifiedBy>
  <cp:revision>8</cp:revision>
  <dcterms:created xsi:type="dcterms:W3CDTF">2020-04-10T19:15:12Z</dcterms:created>
  <dcterms:modified xsi:type="dcterms:W3CDTF">2021-04-11T12:12:05Z</dcterms:modified>
</cp:coreProperties>
</file>