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Письмо №8.4.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886200"/>
            <a:ext cx="8424936" cy="17526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Списывание с печатного текста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fhd.multiurok.ru/7/b/c/7bc13e09c5ab5c039a3aa0f8c5ff7ef25a1033df/pis-mo-urok-100-tiema-rabota-nad-alghoritmom-spisyvaniia-priedlozhieniia-i-samoprovierka_2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73424"/>
            <a:ext cx="5391894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fhd.multiurok.ru/7/b/c/7bc13e09c5ab5c039a3aa0f8c5ff7ef25a1033df/pis-mo-urok-100-tiema-rabota-nad-alghoritmom-spisyvaniia-priedlozhieniia-i-samoprovierka_1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76672"/>
            <a:ext cx="546390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332656"/>
            <a:ext cx="8229600" cy="18288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Осы гудят у сливы. Рой сел на сливу. Гул стих.</a:t>
            </a:r>
            <a:endParaRPr lang="ru-RU" sz="5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https://ru.fishki.net/picsw/092009/15/post11/makro_nasekomie060.jpg"/>
          <p:cNvPicPr>
            <a:picLocks noChangeAspect="1" noChangeArrowheads="1"/>
          </p:cNvPicPr>
          <p:nvPr/>
        </p:nvPicPr>
        <p:blipFill>
          <a:blip r:embed="rId2" cstate="print"/>
          <a:srcRect l="19787" t="22199" r="7134" b="8739"/>
          <a:stretch>
            <a:fillRect/>
          </a:stretch>
        </p:blipFill>
        <p:spPr bwMode="auto">
          <a:xfrm>
            <a:off x="1547664" y="2420888"/>
            <a:ext cx="626469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21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Письмо №8.4.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№8.4.</dc:title>
  <dc:creator>227 Kab</dc:creator>
  <cp:lastModifiedBy>3</cp:lastModifiedBy>
  <cp:revision>3</cp:revision>
  <dcterms:created xsi:type="dcterms:W3CDTF">2021-02-19T04:38:39Z</dcterms:created>
  <dcterms:modified xsi:type="dcterms:W3CDTF">2021-04-04T05:26:16Z</dcterms:modified>
</cp:coreProperties>
</file>