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4" r:id="rId3"/>
    <p:sldId id="291" r:id="rId4"/>
    <p:sldId id="293" r:id="rId5"/>
    <p:sldId id="277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827" y="2967335"/>
            <a:ext cx="3046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Города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865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94343"/>
            <a:ext cx="6084168" cy="416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31"/>
            <a:ext cx="5254812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45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14925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666" y="3114675"/>
            <a:ext cx="50482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750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27" y="0"/>
            <a:ext cx="9276523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8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8496" y="1412776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я </a:t>
            </a:r>
            <a:r>
              <a:rPr lang="ru-RU" sz="2800" b="1" dirty="0"/>
              <a:t>узнал…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я выполнял задания…</a:t>
            </a:r>
          </a:p>
          <a:p>
            <a:r>
              <a:rPr lang="ru-RU" sz="2800" b="1" dirty="0"/>
              <a:t>я понял, что…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теперь я могу…</a:t>
            </a:r>
          </a:p>
          <a:p>
            <a:r>
              <a:rPr lang="ru-RU" sz="2800" b="1" dirty="0"/>
              <a:t>я научился…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у меня получилось …</a:t>
            </a:r>
          </a:p>
          <a:p>
            <a:r>
              <a:rPr lang="ru-RU" sz="2800" b="1" dirty="0"/>
              <a:t>я смог…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меня удивило…</a:t>
            </a:r>
          </a:p>
          <a:p>
            <a:r>
              <a:rPr lang="ru-RU" sz="2800" b="1" dirty="0"/>
              <a:t>урок дал мне для жизни…</a:t>
            </a:r>
          </a:p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мне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захотелось…</a:t>
            </a:r>
          </a:p>
          <a:p>
            <a:r>
              <a:rPr lang="ru-RU" sz="2800" b="1" dirty="0" smtClean="0"/>
              <a:t>было </a:t>
            </a:r>
            <a:r>
              <a:rPr lang="ru-RU" sz="2800" b="1" dirty="0"/>
              <a:t>трудно…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86542"/>
            <a:ext cx="7634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Сегодня на уроке: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07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276</TotalTime>
  <Words>57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13</cp:revision>
  <dcterms:created xsi:type="dcterms:W3CDTF">2017-01-28T07:27:38Z</dcterms:created>
  <dcterms:modified xsi:type="dcterms:W3CDTF">2021-04-11T16:27:42Z</dcterms:modified>
</cp:coreProperties>
</file>