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80" r:id="rId4"/>
    <p:sldId id="28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2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Новое время: </a:t>
            </a:r>
            <a:br>
              <a:rPr lang="ru-RU" dirty="0"/>
            </a:br>
            <a:r>
              <a:rPr lang="ru-RU" dirty="0"/>
              <a:t>встреча Европы и Америки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661248"/>
            <a:ext cx="6804248" cy="1035645"/>
          </a:xfrm>
        </p:spPr>
        <p:txBody>
          <a:bodyPr/>
          <a:lstStyle/>
          <a:p>
            <a:pPr algn="ctr"/>
            <a:r>
              <a:rPr lang="ru-RU" dirty="0" smtClean="0"/>
              <a:t>Презентацию создала учитель начальных классов </a:t>
            </a:r>
            <a:r>
              <a:rPr lang="ru-RU" dirty="0" err="1" smtClean="0"/>
              <a:t>Лежнина</a:t>
            </a:r>
            <a:r>
              <a:rPr lang="ru-RU" dirty="0" smtClean="0"/>
              <a:t> И.А.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66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4608" y="2967335"/>
            <a:ext cx="48547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Искусство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857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8185"/>
            <a:ext cx="3151187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4653136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Автопортрет </a:t>
            </a:r>
            <a:endParaRPr lang="ru-RU" dirty="0" smtClean="0"/>
          </a:p>
          <a:p>
            <a:r>
              <a:rPr lang="ru-RU" dirty="0" smtClean="0"/>
              <a:t>Леонардо </a:t>
            </a:r>
            <a:r>
              <a:rPr lang="ru-RU" dirty="0"/>
              <a:t>да Винчи (1505)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7332" y="1628800"/>
            <a:ext cx="2914650" cy="462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40345" y="5934670"/>
            <a:ext cx="228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Леонардо да Винчи. </a:t>
            </a:r>
            <a:endParaRPr lang="ru-RU" dirty="0" smtClean="0"/>
          </a:p>
          <a:p>
            <a:r>
              <a:rPr lang="ru-RU" dirty="0" smtClean="0"/>
              <a:t>"</a:t>
            </a:r>
            <a:r>
              <a:rPr lang="ru-RU" dirty="0"/>
              <a:t>Мадонна Бенуа". Около 1478-1482.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7794" y="363969"/>
            <a:ext cx="3298825" cy="431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88224" y="4348336"/>
            <a:ext cx="2736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Леонардо да Винчи, «Дама с горностаем», 1490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36158" y="94390"/>
            <a:ext cx="3076997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Леонардо да Винчи </a:t>
            </a:r>
          </a:p>
          <a:p>
            <a:pPr algn="ctr"/>
            <a:r>
              <a:rPr lang="ru-RU" dirty="0" smtClean="0"/>
              <a:t>( </a:t>
            </a:r>
            <a:r>
              <a:rPr lang="ru-RU" dirty="0"/>
              <a:t>1452 – </a:t>
            </a:r>
            <a:r>
              <a:rPr lang="ru-RU" dirty="0" smtClean="0"/>
              <a:t> 1519) </a:t>
            </a:r>
            <a:endParaRPr lang="ru-RU" dirty="0"/>
          </a:p>
          <a:p>
            <a:pPr algn="ctr"/>
            <a:r>
              <a:rPr lang="ru-RU" dirty="0"/>
              <a:t>итальянский живописец, скульптор, архитектор, ученый, инженер.</a:t>
            </a:r>
          </a:p>
        </p:txBody>
      </p:sp>
    </p:spTree>
    <p:extLst>
      <p:ext uri="{BB962C8B-B14F-4D97-AF65-F5344CB8AC3E}">
        <p14:creationId xmlns:p14="http://schemas.microsoft.com/office/powerpoint/2010/main" val="495490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98" y="0"/>
            <a:ext cx="4479493" cy="6677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0" y="21328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Леонардо да Винчи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«</a:t>
            </a:r>
            <a:r>
              <a:rPr lang="ru-RU" dirty="0" err="1"/>
              <a:t>Мона</a:t>
            </a:r>
            <a:r>
              <a:rPr lang="ru-RU" dirty="0"/>
              <a:t> Лиза» (1503—1505/1506)</a:t>
            </a:r>
          </a:p>
        </p:txBody>
      </p:sp>
    </p:spTree>
    <p:extLst>
      <p:ext uri="{BB962C8B-B14F-4D97-AF65-F5344CB8AC3E}">
        <p14:creationId xmlns:p14="http://schemas.microsoft.com/office/powerpoint/2010/main" val="36494010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277</TotalTime>
  <Words>71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Book Antiqua</vt:lpstr>
      <vt:lpstr>Times New Roman</vt:lpstr>
      <vt:lpstr>Wingdings</vt:lpstr>
      <vt:lpstr>Твердый переплет</vt:lpstr>
      <vt:lpstr>Новое время:  встреча Европы и Америки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Новое время:  встреча Европы и Америки</dc:title>
  <dc:creator>user</dc:creator>
  <cp:lastModifiedBy>Ирина</cp:lastModifiedBy>
  <cp:revision>16</cp:revision>
  <dcterms:created xsi:type="dcterms:W3CDTF">2017-01-28T07:27:38Z</dcterms:created>
  <dcterms:modified xsi:type="dcterms:W3CDTF">2021-04-11T16:34:55Z</dcterms:modified>
</cp:coreProperties>
</file>